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76" r:id="rId4"/>
  </p:sldMasterIdLst>
  <p:notesMasterIdLst>
    <p:notesMasterId r:id="rId18"/>
  </p:notesMasterIdLst>
  <p:sldIdLst>
    <p:sldId id="256" r:id="rId5"/>
    <p:sldId id="260" r:id="rId6"/>
    <p:sldId id="287" r:id="rId7"/>
    <p:sldId id="261" r:id="rId8"/>
    <p:sldId id="283" r:id="rId9"/>
    <p:sldId id="284" r:id="rId10"/>
    <p:sldId id="270" r:id="rId11"/>
    <p:sldId id="275" r:id="rId12"/>
    <p:sldId id="258" r:id="rId13"/>
    <p:sldId id="279" r:id="rId14"/>
    <p:sldId id="285" r:id="rId15"/>
    <p:sldId id="282" r:id="rId16"/>
    <p:sldId id="28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585"/>
    <a:srgbClr val="EC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9CAC6-490C-4C26-BF4D-4F52CDF44BCD}" v="1" dt="2021-03-29T06:54:01.247"/>
    <p1510:client id="{80477712-1611-44C6-954C-21BED5200C85}" v="5" dt="2021-03-28T14:39:23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47" autoAdjust="0"/>
  </p:normalViewPr>
  <p:slideViewPr>
    <p:cSldViewPr snapToGrid="0">
      <p:cViewPr varScale="1">
        <p:scale>
          <a:sx n="55" d="100"/>
          <a:sy n="55" d="100"/>
        </p:scale>
        <p:origin x="50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445D7D-C2D3-49F7-BB77-70EECB7999F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BB92D66-02CB-444E-951F-B35CC76A237B}">
      <dgm:prSet/>
      <dgm:spPr/>
      <dgm:t>
        <a:bodyPr/>
        <a:lstStyle/>
        <a:p>
          <a:r>
            <a:rPr lang="en-US"/>
            <a:t>Who are stakeholders?</a:t>
          </a:r>
        </a:p>
      </dgm:t>
    </dgm:pt>
    <dgm:pt modelId="{AF6444FD-B0AA-446C-AF33-FB0B469ADBD5}" type="parTrans" cxnId="{1C50C64A-E43A-482E-80BF-97AEE538ECF0}">
      <dgm:prSet/>
      <dgm:spPr/>
      <dgm:t>
        <a:bodyPr/>
        <a:lstStyle/>
        <a:p>
          <a:endParaRPr lang="en-US"/>
        </a:p>
      </dgm:t>
    </dgm:pt>
    <dgm:pt modelId="{A71BEAA9-620F-4342-AFF0-DE8D7F77023D}" type="sibTrans" cxnId="{1C50C64A-E43A-482E-80BF-97AEE538ECF0}">
      <dgm:prSet/>
      <dgm:spPr/>
      <dgm:t>
        <a:bodyPr/>
        <a:lstStyle/>
        <a:p>
          <a:endParaRPr lang="en-US"/>
        </a:p>
      </dgm:t>
    </dgm:pt>
    <dgm:pt modelId="{7388A3E0-F20F-4302-861D-E53C0F22560B}">
      <dgm:prSet/>
      <dgm:spPr/>
      <dgm:t>
        <a:bodyPr/>
        <a:lstStyle/>
        <a:p>
          <a:r>
            <a:rPr lang="en-US" dirty="0"/>
            <a:t>Ans &gt; 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Hospital</a:t>
          </a:r>
          <a:r>
            <a:rPr lang="en-US" b="1" dirty="0"/>
            <a:t>,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Organizations</a:t>
          </a:r>
          <a:r>
            <a:rPr lang="en-US" b="1" dirty="0"/>
            <a:t>, and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Families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72937C07-5BA1-4142-91F8-01E61E0C1EE3}" type="parTrans" cxnId="{46A0D445-8C77-45FF-83EC-FF1B0661FF08}">
      <dgm:prSet/>
      <dgm:spPr/>
      <dgm:t>
        <a:bodyPr/>
        <a:lstStyle/>
        <a:p>
          <a:endParaRPr lang="en-US"/>
        </a:p>
      </dgm:t>
    </dgm:pt>
    <dgm:pt modelId="{81B915AD-AD1D-4A8A-9754-D568BF2DBE11}" type="sibTrans" cxnId="{46A0D445-8C77-45FF-83EC-FF1B0661FF08}">
      <dgm:prSet/>
      <dgm:spPr/>
      <dgm:t>
        <a:bodyPr/>
        <a:lstStyle/>
        <a:p>
          <a:endParaRPr lang="en-US"/>
        </a:p>
      </dgm:t>
    </dgm:pt>
    <dgm:pt modelId="{DB41D18E-A6F9-42B4-9AA7-918E59DCC1FE}">
      <dgm:prSet/>
      <dgm:spPr/>
      <dgm:t>
        <a:bodyPr/>
        <a:lstStyle/>
        <a:p>
          <a:r>
            <a:rPr lang="en-US"/>
            <a:t>Who are users?</a:t>
          </a:r>
        </a:p>
      </dgm:t>
    </dgm:pt>
    <dgm:pt modelId="{5253BAB6-0B01-48AF-8BC2-FE79EC3CAE5D}" type="parTrans" cxnId="{F66E0914-61BF-4C43-BD78-33687A322A64}">
      <dgm:prSet/>
      <dgm:spPr/>
      <dgm:t>
        <a:bodyPr/>
        <a:lstStyle/>
        <a:p>
          <a:endParaRPr lang="en-US"/>
        </a:p>
      </dgm:t>
    </dgm:pt>
    <dgm:pt modelId="{579B6663-0ECD-4A86-BC33-9366AC3265C5}" type="sibTrans" cxnId="{F66E0914-61BF-4C43-BD78-33687A322A64}">
      <dgm:prSet/>
      <dgm:spPr/>
      <dgm:t>
        <a:bodyPr/>
        <a:lstStyle/>
        <a:p>
          <a:endParaRPr lang="en-US"/>
        </a:p>
      </dgm:t>
    </dgm:pt>
    <dgm:pt modelId="{8E432866-B0DD-40F5-B6D5-61B3B292382F}">
      <dgm:prSet/>
      <dgm:spPr/>
      <dgm:t>
        <a:bodyPr/>
        <a:lstStyle/>
        <a:p>
          <a:r>
            <a:rPr lang="en-US" dirty="0"/>
            <a:t>Ans &gt;  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Doctors</a:t>
          </a:r>
          <a:r>
            <a:rPr lang="en-US" b="1" dirty="0"/>
            <a:t> ,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Organizations</a:t>
          </a:r>
          <a:r>
            <a:rPr lang="en-US" b="1" dirty="0"/>
            <a:t> ,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Elders</a:t>
          </a:r>
          <a:r>
            <a:rPr lang="en-US" b="1" dirty="0"/>
            <a:t>, and 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Families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BA1D9B90-3DD5-4AF2-B480-4CD405627937}" type="parTrans" cxnId="{95BF5293-4891-49B3-B5BA-82F3515581DC}">
      <dgm:prSet/>
      <dgm:spPr/>
      <dgm:t>
        <a:bodyPr/>
        <a:lstStyle/>
        <a:p>
          <a:endParaRPr lang="en-US"/>
        </a:p>
      </dgm:t>
    </dgm:pt>
    <dgm:pt modelId="{5C44BDA0-A373-4858-BC78-6C2426AAC475}" type="sibTrans" cxnId="{95BF5293-4891-49B3-B5BA-82F3515581DC}">
      <dgm:prSet/>
      <dgm:spPr/>
      <dgm:t>
        <a:bodyPr/>
        <a:lstStyle/>
        <a:p>
          <a:endParaRPr lang="en-US"/>
        </a:p>
      </dgm:t>
    </dgm:pt>
    <dgm:pt modelId="{6059EED9-84C9-46CC-B94A-9B02EB595704}">
      <dgm:prSet/>
      <dgm:spPr/>
      <dgm:t>
        <a:bodyPr/>
        <a:lstStyle/>
        <a:p>
          <a:r>
            <a:rPr lang="en-US"/>
            <a:t>What is your goal?</a:t>
          </a:r>
        </a:p>
      </dgm:t>
    </dgm:pt>
    <dgm:pt modelId="{F9103977-91D8-4152-8B44-3F9788A80582}" type="parTrans" cxnId="{97312003-8F7A-46E1-8143-2EDEB53AA019}">
      <dgm:prSet/>
      <dgm:spPr/>
      <dgm:t>
        <a:bodyPr/>
        <a:lstStyle/>
        <a:p>
          <a:endParaRPr lang="en-US"/>
        </a:p>
      </dgm:t>
    </dgm:pt>
    <dgm:pt modelId="{AB803FAE-50AF-404E-99C6-DFDCA62D8579}" type="sibTrans" cxnId="{97312003-8F7A-46E1-8143-2EDEB53AA019}">
      <dgm:prSet/>
      <dgm:spPr/>
      <dgm:t>
        <a:bodyPr/>
        <a:lstStyle/>
        <a:p>
          <a:endParaRPr lang="en-US"/>
        </a:p>
      </dgm:t>
    </dgm:pt>
    <dgm:pt modelId="{142252E8-9604-417C-8E9B-C28109FCE363}">
      <dgm:prSet/>
      <dgm:spPr/>
      <dgm:t>
        <a:bodyPr/>
        <a:lstStyle/>
        <a:p>
          <a:r>
            <a:rPr lang="en-US" dirty="0"/>
            <a:t>Ans &gt;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To identify elder’s heart disease before it happen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3CA41355-F09D-4851-81DC-9DAC37E9E806}" type="parTrans" cxnId="{28D535DA-EFEC-48AB-A098-05C04461959E}">
      <dgm:prSet/>
      <dgm:spPr/>
      <dgm:t>
        <a:bodyPr/>
        <a:lstStyle/>
        <a:p>
          <a:endParaRPr lang="en-US"/>
        </a:p>
      </dgm:t>
    </dgm:pt>
    <dgm:pt modelId="{91E1375C-1130-4AF6-89C8-3CA074804408}" type="sibTrans" cxnId="{28D535DA-EFEC-48AB-A098-05C04461959E}">
      <dgm:prSet/>
      <dgm:spPr/>
      <dgm:t>
        <a:bodyPr/>
        <a:lstStyle/>
        <a:p>
          <a:endParaRPr lang="en-US"/>
        </a:p>
      </dgm:t>
    </dgm:pt>
    <dgm:pt modelId="{0B63A2F9-3530-4CD0-BB08-DD8752143916}">
      <dgm:prSet/>
      <dgm:spPr/>
      <dgm:t>
        <a:bodyPr/>
        <a:lstStyle/>
        <a:p>
          <a:r>
            <a:rPr lang="en-US">
              <a:solidFill>
                <a:srgbClr val="FFFFFF"/>
              </a:solidFill>
            </a:rPr>
            <a:t>What is the input to your system?</a:t>
          </a:r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B1A6C70C-AEBE-4B49-A04B-96BB5D901EBA}" type="parTrans" cxnId="{7CF53E55-AEA4-4241-9517-4447635B01BA}">
      <dgm:prSet/>
      <dgm:spPr/>
      <dgm:t>
        <a:bodyPr/>
        <a:lstStyle/>
        <a:p>
          <a:endParaRPr lang="th-TH"/>
        </a:p>
      </dgm:t>
    </dgm:pt>
    <dgm:pt modelId="{B1B604EC-B3FD-47D8-95B7-A5270E70A691}" type="sibTrans" cxnId="{7CF53E55-AEA4-4241-9517-4447635B01BA}">
      <dgm:prSet/>
      <dgm:spPr/>
      <dgm:t>
        <a:bodyPr/>
        <a:lstStyle/>
        <a:p>
          <a:endParaRPr lang="th-TH"/>
        </a:p>
      </dgm:t>
    </dgm:pt>
    <dgm:pt modelId="{73F7C97E-355D-4BBE-A95B-ECE941B4558D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Ans &gt; </a:t>
          </a:r>
          <a:r>
            <a:rPr lang="en-US" b="1" dirty="0">
              <a:solidFill>
                <a:srgbClr val="2C8585"/>
              </a:solidFill>
            </a:rPr>
            <a:t>Behavior data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,</a:t>
          </a:r>
          <a:r>
            <a:rPr lang="en-US" b="1" dirty="0">
              <a:solidFill>
                <a:srgbClr val="2C8585"/>
              </a:solidFill>
            </a:rPr>
            <a:t> sensor data 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and</a:t>
          </a:r>
          <a:r>
            <a:rPr lang="en-US" b="1" dirty="0">
              <a:solidFill>
                <a:srgbClr val="2C8585"/>
              </a:solidFill>
            </a:rPr>
            <a:t> medical inspection result </a:t>
          </a:r>
        </a:p>
      </dgm:t>
    </dgm:pt>
    <dgm:pt modelId="{521C454B-5760-4647-8091-657575E601B3}" type="parTrans" cxnId="{15566C64-2E21-4903-9A59-F5EBCA53C617}">
      <dgm:prSet/>
      <dgm:spPr/>
      <dgm:t>
        <a:bodyPr/>
        <a:lstStyle/>
        <a:p>
          <a:endParaRPr lang="th-TH"/>
        </a:p>
      </dgm:t>
    </dgm:pt>
    <dgm:pt modelId="{E78050C2-3151-409A-A2D2-DBF3A16F4282}" type="sibTrans" cxnId="{15566C64-2E21-4903-9A59-F5EBCA53C617}">
      <dgm:prSet/>
      <dgm:spPr/>
      <dgm:t>
        <a:bodyPr/>
        <a:lstStyle/>
        <a:p>
          <a:endParaRPr lang="th-TH"/>
        </a:p>
      </dgm:t>
    </dgm:pt>
    <dgm:pt modelId="{E90F681F-E304-4B3D-AF7B-F6B330496B62}">
      <dgm:prSet/>
      <dgm:spPr/>
      <dgm:t>
        <a:bodyPr/>
        <a:lstStyle/>
        <a:p>
          <a:r>
            <a:rPr lang="en-US">
              <a:solidFill>
                <a:srgbClr val="FFFFFF"/>
              </a:solidFill>
            </a:rPr>
            <a:t>What is the output of your system?</a:t>
          </a:r>
        </a:p>
      </dgm:t>
    </dgm:pt>
    <dgm:pt modelId="{45F99AEE-5C5D-4148-8159-183799C0A83F}" type="parTrans" cxnId="{A9D193D9-6C25-4BE1-9AF9-561B341F6B8E}">
      <dgm:prSet/>
      <dgm:spPr/>
      <dgm:t>
        <a:bodyPr/>
        <a:lstStyle/>
        <a:p>
          <a:endParaRPr lang="th-TH"/>
        </a:p>
      </dgm:t>
    </dgm:pt>
    <dgm:pt modelId="{688950F5-EA80-42BB-B472-2A1486E50285}" type="sibTrans" cxnId="{A9D193D9-6C25-4BE1-9AF9-561B341F6B8E}">
      <dgm:prSet/>
      <dgm:spPr/>
      <dgm:t>
        <a:bodyPr/>
        <a:lstStyle/>
        <a:p>
          <a:endParaRPr lang="th-TH"/>
        </a:p>
      </dgm:t>
    </dgm:pt>
    <dgm:pt modelId="{75D12813-4D99-438C-AA5F-1B4E7B85DEA9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Ans &gt; </a:t>
          </a:r>
          <a:r>
            <a:rPr lang="en-US" b="1" dirty="0">
              <a:solidFill>
                <a:srgbClr val="2C8585"/>
              </a:solidFill>
            </a:rPr>
            <a:t>Dashboard 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and</a:t>
          </a:r>
          <a:r>
            <a:rPr lang="en-US" b="1" dirty="0">
              <a:solidFill>
                <a:srgbClr val="2C8585"/>
              </a:solidFill>
            </a:rPr>
            <a:t> Signal</a:t>
          </a:r>
          <a:endParaRPr lang="th-TH" b="1" dirty="0">
            <a:solidFill>
              <a:srgbClr val="2C8585"/>
            </a:solidFill>
          </a:endParaRPr>
        </a:p>
      </dgm:t>
    </dgm:pt>
    <dgm:pt modelId="{94C03717-704C-44F5-8A31-F67B195E5A1A}" type="parTrans" cxnId="{E5380109-6FC0-4DEC-AFD7-7660318F3B03}">
      <dgm:prSet/>
      <dgm:spPr/>
      <dgm:t>
        <a:bodyPr/>
        <a:lstStyle/>
        <a:p>
          <a:endParaRPr lang="th-TH"/>
        </a:p>
      </dgm:t>
    </dgm:pt>
    <dgm:pt modelId="{80DAD6A0-47B6-41B8-886E-C8D366554BAB}" type="sibTrans" cxnId="{E5380109-6FC0-4DEC-AFD7-7660318F3B03}">
      <dgm:prSet/>
      <dgm:spPr/>
      <dgm:t>
        <a:bodyPr/>
        <a:lstStyle/>
        <a:p>
          <a:endParaRPr lang="th-TH"/>
        </a:p>
      </dgm:t>
    </dgm:pt>
    <dgm:pt modelId="{9915E542-E418-4D7D-8069-C0FE052259CF}">
      <dgm:prSet/>
      <dgm:spPr/>
      <dgm:t>
        <a:bodyPr/>
        <a:lstStyle/>
        <a:p>
          <a:r>
            <a:rPr lang="en-US"/>
            <a:t>What technologies do you need to achieve your goal?</a:t>
          </a:r>
          <a:endParaRPr lang="th-TH" b="1">
            <a:solidFill>
              <a:srgbClr val="2C8585"/>
            </a:solidFill>
          </a:endParaRPr>
        </a:p>
      </dgm:t>
    </dgm:pt>
    <dgm:pt modelId="{F495429B-21B6-44CA-80D4-5863660E7431}" type="parTrans" cxnId="{A8B8117B-F1D3-416A-BD22-9E0EEFC7F11A}">
      <dgm:prSet/>
      <dgm:spPr/>
      <dgm:t>
        <a:bodyPr/>
        <a:lstStyle/>
        <a:p>
          <a:endParaRPr lang="th-TH"/>
        </a:p>
      </dgm:t>
    </dgm:pt>
    <dgm:pt modelId="{95A407DE-D178-40C7-B47B-34ABAC56D22F}" type="sibTrans" cxnId="{A8B8117B-F1D3-416A-BD22-9E0EEFC7F11A}">
      <dgm:prSet/>
      <dgm:spPr/>
      <dgm:t>
        <a:bodyPr/>
        <a:lstStyle/>
        <a:p>
          <a:endParaRPr lang="th-TH"/>
        </a:p>
      </dgm:t>
    </dgm:pt>
    <dgm:pt modelId="{F71A0CFB-1587-455F-8B1B-1A822D0BB7D3}">
      <dgm:prSet/>
      <dgm:spPr/>
      <dgm:t>
        <a:bodyPr/>
        <a:lstStyle/>
        <a:p>
          <a:r>
            <a:rPr lang="en-US"/>
            <a:t>Ans &gt;  </a:t>
          </a:r>
          <a:r>
            <a:rPr lang="en-US" b="1">
              <a:solidFill>
                <a:schemeClr val="accent6">
                  <a:lumMod val="75000"/>
                </a:schemeClr>
              </a:solidFill>
            </a:rPr>
            <a:t>Big data </a:t>
          </a:r>
          <a:r>
            <a:rPr lang="en-US" b="1">
              <a:ea typeface="+mn-lt"/>
              <a:cs typeface="+mn-lt"/>
            </a:rPr>
            <a:t>and </a:t>
          </a:r>
          <a:r>
            <a:rPr lang="en-US" b="1">
              <a:solidFill>
                <a:schemeClr val="accent6">
                  <a:lumMod val="75000"/>
                </a:schemeClr>
              </a:solidFill>
            </a:rPr>
            <a:t>Machine learning </a:t>
          </a:r>
        </a:p>
      </dgm:t>
    </dgm:pt>
    <dgm:pt modelId="{C71AF4B6-61F0-4584-BFDF-6F9239C55D50}" type="parTrans" cxnId="{7DB1E5D9-EDC2-4091-A39D-59B65BD9B3AA}">
      <dgm:prSet/>
      <dgm:spPr/>
      <dgm:t>
        <a:bodyPr/>
        <a:lstStyle/>
        <a:p>
          <a:endParaRPr lang="th-TH"/>
        </a:p>
      </dgm:t>
    </dgm:pt>
    <dgm:pt modelId="{569D05EA-B568-4EA7-82F4-C8C35169B1D9}" type="sibTrans" cxnId="{7DB1E5D9-EDC2-4091-A39D-59B65BD9B3AA}">
      <dgm:prSet/>
      <dgm:spPr/>
      <dgm:t>
        <a:bodyPr/>
        <a:lstStyle/>
        <a:p>
          <a:endParaRPr lang="th-TH"/>
        </a:p>
      </dgm:t>
    </dgm:pt>
    <dgm:pt modelId="{19031455-5B95-4208-96FB-5D622B18861E}" type="pres">
      <dgm:prSet presAssocID="{AF445D7D-C2D3-49F7-BB77-70EECB7999F3}" presName="linear" presStyleCnt="0">
        <dgm:presLayoutVars>
          <dgm:dir/>
          <dgm:animLvl val="lvl"/>
          <dgm:resizeHandles val="exact"/>
        </dgm:presLayoutVars>
      </dgm:prSet>
      <dgm:spPr/>
    </dgm:pt>
    <dgm:pt modelId="{82D7FA78-A86B-4029-8F2F-A13C27C4F2CF}" type="pres">
      <dgm:prSet presAssocID="{9BB92D66-02CB-444E-951F-B35CC76A237B}" presName="parentLin" presStyleCnt="0"/>
      <dgm:spPr/>
    </dgm:pt>
    <dgm:pt modelId="{EE11958E-13B6-4852-9F70-33ADCBCF2BEA}" type="pres">
      <dgm:prSet presAssocID="{9BB92D66-02CB-444E-951F-B35CC76A237B}" presName="parentLeftMargin" presStyleLbl="node1" presStyleIdx="0" presStyleCnt="6"/>
      <dgm:spPr/>
    </dgm:pt>
    <dgm:pt modelId="{331C1E1B-FE69-4E2C-84CF-4E67FAA056C8}" type="pres">
      <dgm:prSet presAssocID="{9BB92D66-02CB-444E-951F-B35CC76A237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E50504B-CF13-4B4B-BB5D-A6B1350DB7D9}" type="pres">
      <dgm:prSet presAssocID="{9BB92D66-02CB-444E-951F-B35CC76A237B}" presName="negativeSpace" presStyleCnt="0"/>
      <dgm:spPr/>
    </dgm:pt>
    <dgm:pt modelId="{DBB82F2F-5D5B-46D0-AD71-0C06BCC830B8}" type="pres">
      <dgm:prSet presAssocID="{9BB92D66-02CB-444E-951F-B35CC76A237B}" presName="childText" presStyleLbl="conFgAcc1" presStyleIdx="0" presStyleCnt="6">
        <dgm:presLayoutVars>
          <dgm:bulletEnabled val="1"/>
        </dgm:presLayoutVars>
      </dgm:prSet>
      <dgm:spPr/>
    </dgm:pt>
    <dgm:pt modelId="{CAFE7A82-DB51-4E91-948A-BD89E026C328}" type="pres">
      <dgm:prSet presAssocID="{A71BEAA9-620F-4342-AFF0-DE8D7F77023D}" presName="spaceBetweenRectangles" presStyleCnt="0"/>
      <dgm:spPr/>
    </dgm:pt>
    <dgm:pt modelId="{5667E227-0746-48A1-80BE-C832A906F211}" type="pres">
      <dgm:prSet presAssocID="{DB41D18E-A6F9-42B4-9AA7-918E59DCC1FE}" presName="parentLin" presStyleCnt="0"/>
      <dgm:spPr/>
    </dgm:pt>
    <dgm:pt modelId="{0705CC27-BA47-44A9-A2BA-689B8C4E001E}" type="pres">
      <dgm:prSet presAssocID="{DB41D18E-A6F9-42B4-9AA7-918E59DCC1FE}" presName="parentLeftMargin" presStyleLbl="node1" presStyleIdx="0" presStyleCnt="6"/>
      <dgm:spPr/>
    </dgm:pt>
    <dgm:pt modelId="{F103D431-6AD8-4045-8552-6BE1873F524E}" type="pres">
      <dgm:prSet presAssocID="{DB41D18E-A6F9-42B4-9AA7-918E59DCC1F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459C49E-1724-441C-9F1E-E887096970FE}" type="pres">
      <dgm:prSet presAssocID="{DB41D18E-A6F9-42B4-9AA7-918E59DCC1FE}" presName="negativeSpace" presStyleCnt="0"/>
      <dgm:spPr/>
    </dgm:pt>
    <dgm:pt modelId="{4410ACAB-9FB7-456F-B524-8A375F54CFA8}" type="pres">
      <dgm:prSet presAssocID="{DB41D18E-A6F9-42B4-9AA7-918E59DCC1FE}" presName="childText" presStyleLbl="conFgAcc1" presStyleIdx="1" presStyleCnt="6">
        <dgm:presLayoutVars>
          <dgm:bulletEnabled val="1"/>
        </dgm:presLayoutVars>
      </dgm:prSet>
      <dgm:spPr/>
    </dgm:pt>
    <dgm:pt modelId="{FBE7093D-A401-4F93-A446-8D494DB8508B}" type="pres">
      <dgm:prSet presAssocID="{579B6663-0ECD-4A86-BC33-9366AC3265C5}" presName="spaceBetweenRectangles" presStyleCnt="0"/>
      <dgm:spPr/>
    </dgm:pt>
    <dgm:pt modelId="{A0A0D410-E103-4C62-86D9-1FD5ACF5BAB8}" type="pres">
      <dgm:prSet presAssocID="{6059EED9-84C9-46CC-B94A-9B02EB595704}" presName="parentLin" presStyleCnt="0"/>
      <dgm:spPr/>
    </dgm:pt>
    <dgm:pt modelId="{55802A36-4C0F-47B9-8ECF-15735462F9B8}" type="pres">
      <dgm:prSet presAssocID="{6059EED9-84C9-46CC-B94A-9B02EB595704}" presName="parentLeftMargin" presStyleLbl="node1" presStyleIdx="1" presStyleCnt="6"/>
      <dgm:spPr/>
    </dgm:pt>
    <dgm:pt modelId="{15CCB952-6998-421E-858C-67B6AC4F1856}" type="pres">
      <dgm:prSet presAssocID="{6059EED9-84C9-46CC-B94A-9B02EB59570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AD1985A-B405-4276-936B-DCF194ED721D}" type="pres">
      <dgm:prSet presAssocID="{6059EED9-84C9-46CC-B94A-9B02EB595704}" presName="negativeSpace" presStyleCnt="0"/>
      <dgm:spPr/>
    </dgm:pt>
    <dgm:pt modelId="{AA50DB90-78E4-4569-8AFD-720930AB74F4}" type="pres">
      <dgm:prSet presAssocID="{6059EED9-84C9-46CC-B94A-9B02EB595704}" presName="childText" presStyleLbl="conFgAcc1" presStyleIdx="2" presStyleCnt="6">
        <dgm:presLayoutVars>
          <dgm:bulletEnabled val="1"/>
        </dgm:presLayoutVars>
      </dgm:prSet>
      <dgm:spPr/>
    </dgm:pt>
    <dgm:pt modelId="{2EA814FA-51B0-4D28-9C98-1FA5280BEF1D}" type="pres">
      <dgm:prSet presAssocID="{AB803FAE-50AF-404E-99C6-DFDCA62D8579}" presName="spaceBetweenRectangles" presStyleCnt="0"/>
      <dgm:spPr/>
    </dgm:pt>
    <dgm:pt modelId="{0839B48D-E95E-417E-BF7F-38B8302F62EF}" type="pres">
      <dgm:prSet presAssocID="{0B63A2F9-3530-4CD0-BB08-DD8752143916}" presName="parentLin" presStyleCnt="0"/>
      <dgm:spPr/>
    </dgm:pt>
    <dgm:pt modelId="{4B7CE8FD-9D65-4651-9A2B-614C82A4A14B}" type="pres">
      <dgm:prSet presAssocID="{0B63A2F9-3530-4CD0-BB08-DD8752143916}" presName="parentLeftMargin" presStyleLbl="node1" presStyleIdx="2" presStyleCnt="6"/>
      <dgm:spPr/>
    </dgm:pt>
    <dgm:pt modelId="{3105BD8D-846D-4DD3-9692-C547B3E94298}" type="pres">
      <dgm:prSet presAssocID="{0B63A2F9-3530-4CD0-BB08-DD875214391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58CBFB3-C15D-4EA3-8E9D-5CF32C8F60DE}" type="pres">
      <dgm:prSet presAssocID="{0B63A2F9-3530-4CD0-BB08-DD8752143916}" presName="negativeSpace" presStyleCnt="0"/>
      <dgm:spPr/>
    </dgm:pt>
    <dgm:pt modelId="{0622A5B1-5F7A-42A7-9F4C-8130112D966C}" type="pres">
      <dgm:prSet presAssocID="{0B63A2F9-3530-4CD0-BB08-DD8752143916}" presName="childText" presStyleLbl="conFgAcc1" presStyleIdx="3" presStyleCnt="6">
        <dgm:presLayoutVars>
          <dgm:bulletEnabled val="1"/>
        </dgm:presLayoutVars>
      </dgm:prSet>
      <dgm:spPr/>
    </dgm:pt>
    <dgm:pt modelId="{B0A97F5C-6245-4458-B4DD-4E70F5F6AD43}" type="pres">
      <dgm:prSet presAssocID="{B1B604EC-B3FD-47D8-95B7-A5270E70A691}" presName="spaceBetweenRectangles" presStyleCnt="0"/>
      <dgm:spPr/>
    </dgm:pt>
    <dgm:pt modelId="{B99AA056-DEA4-4FEC-975C-80FADF627A90}" type="pres">
      <dgm:prSet presAssocID="{E90F681F-E304-4B3D-AF7B-F6B330496B62}" presName="parentLin" presStyleCnt="0"/>
      <dgm:spPr/>
    </dgm:pt>
    <dgm:pt modelId="{DAD95FE6-6E28-42D4-97B4-EB456ADF3825}" type="pres">
      <dgm:prSet presAssocID="{E90F681F-E304-4B3D-AF7B-F6B330496B62}" presName="parentLeftMargin" presStyleLbl="node1" presStyleIdx="3" presStyleCnt="6"/>
      <dgm:spPr/>
    </dgm:pt>
    <dgm:pt modelId="{2937A5D4-D392-4D6B-8D52-071A544A5A13}" type="pres">
      <dgm:prSet presAssocID="{E90F681F-E304-4B3D-AF7B-F6B330496B6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4EBE2F6-10EE-474E-876E-671F0D896196}" type="pres">
      <dgm:prSet presAssocID="{E90F681F-E304-4B3D-AF7B-F6B330496B62}" presName="negativeSpace" presStyleCnt="0"/>
      <dgm:spPr/>
    </dgm:pt>
    <dgm:pt modelId="{06464DE2-76F9-4620-81FC-4FACD1322615}" type="pres">
      <dgm:prSet presAssocID="{E90F681F-E304-4B3D-AF7B-F6B330496B62}" presName="childText" presStyleLbl="conFgAcc1" presStyleIdx="4" presStyleCnt="6">
        <dgm:presLayoutVars>
          <dgm:bulletEnabled val="1"/>
        </dgm:presLayoutVars>
      </dgm:prSet>
      <dgm:spPr/>
    </dgm:pt>
    <dgm:pt modelId="{25BC318D-C0C2-4920-8BC9-60FFD0567FCD}" type="pres">
      <dgm:prSet presAssocID="{688950F5-EA80-42BB-B472-2A1486E50285}" presName="spaceBetweenRectangles" presStyleCnt="0"/>
      <dgm:spPr/>
    </dgm:pt>
    <dgm:pt modelId="{123E1FA7-04ED-4F5B-A145-3F013B1DC565}" type="pres">
      <dgm:prSet presAssocID="{9915E542-E418-4D7D-8069-C0FE052259CF}" presName="parentLin" presStyleCnt="0"/>
      <dgm:spPr/>
    </dgm:pt>
    <dgm:pt modelId="{A25C6060-65F6-44B5-BF3F-BF0EE79E637B}" type="pres">
      <dgm:prSet presAssocID="{9915E542-E418-4D7D-8069-C0FE052259CF}" presName="parentLeftMargin" presStyleLbl="node1" presStyleIdx="4" presStyleCnt="6"/>
      <dgm:spPr/>
    </dgm:pt>
    <dgm:pt modelId="{3BF52AE5-C58D-4AEE-BF1D-2EAF60536CEC}" type="pres">
      <dgm:prSet presAssocID="{9915E542-E418-4D7D-8069-C0FE052259CF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CE78652-69BE-42BF-AA1D-3E9F4C5F5429}" type="pres">
      <dgm:prSet presAssocID="{9915E542-E418-4D7D-8069-C0FE052259CF}" presName="negativeSpace" presStyleCnt="0"/>
      <dgm:spPr/>
    </dgm:pt>
    <dgm:pt modelId="{8098D227-3505-439B-9F93-E96925950BFE}" type="pres">
      <dgm:prSet presAssocID="{9915E542-E418-4D7D-8069-C0FE052259C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7312003-8F7A-46E1-8143-2EDEB53AA019}" srcId="{AF445D7D-C2D3-49F7-BB77-70EECB7999F3}" destId="{6059EED9-84C9-46CC-B94A-9B02EB595704}" srcOrd="2" destOrd="0" parTransId="{F9103977-91D8-4152-8B44-3F9788A80582}" sibTransId="{AB803FAE-50AF-404E-99C6-DFDCA62D8579}"/>
    <dgm:cxn modelId="{E5380109-6FC0-4DEC-AFD7-7660318F3B03}" srcId="{E90F681F-E304-4B3D-AF7B-F6B330496B62}" destId="{75D12813-4D99-438C-AA5F-1B4E7B85DEA9}" srcOrd="0" destOrd="0" parTransId="{94C03717-704C-44F5-8A31-F67B195E5A1A}" sibTransId="{80DAD6A0-47B6-41B8-886E-C8D366554BAB}"/>
    <dgm:cxn modelId="{F66E0914-61BF-4C43-BD78-33687A322A64}" srcId="{AF445D7D-C2D3-49F7-BB77-70EECB7999F3}" destId="{DB41D18E-A6F9-42B4-9AA7-918E59DCC1FE}" srcOrd="1" destOrd="0" parTransId="{5253BAB6-0B01-48AF-8BC2-FE79EC3CAE5D}" sibTransId="{579B6663-0ECD-4A86-BC33-9366AC3265C5}"/>
    <dgm:cxn modelId="{16951718-9679-4736-8448-59A24FB30AEC}" type="presOf" srcId="{75D12813-4D99-438C-AA5F-1B4E7B85DEA9}" destId="{06464DE2-76F9-4620-81FC-4FACD1322615}" srcOrd="0" destOrd="0" presId="urn:microsoft.com/office/officeart/2005/8/layout/list1"/>
    <dgm:cxn modelId="{53662720-8179-453E-A194-C0222DC8A3B8}" type="presOf" srcId="{AF445D7D-C2D3-49F7-BB77-70EECB7999F3}" destId="{19031455-5B95-4208-96FB-5D622B18861E}" srcOrd="0" destOrd="0" presId="urn:microsoft.com/office/officeart/2005/8/layout/list1"/>
    <dgm:cxn modelId="{47857A22-B16E-41DC-8A66-933EFE87F460}" type="presOf" srcId="{142252E8-9604-417C-8E9B-C28109FCE363}" destId="{AA50DB90-78E4-4569-8AFD-720930AB74F4}" srcOrd="0" destOrd="0" presId="urn:microsoft.com/office/officeart/2005/8/layout/list1"/>
    <dgm:cxn modelId="{C03D8D2A-B812-4D4B-84E8-48A10B95E666}" type="presOf" srcId="{DB41D18E-A6F9-42B4-9AA7-918E59DCC1FE}" destId="{0705CC27-BA47-44A9-A2BA-689B8C4E001E}" srcOrd="0" destOrd="0" presId="urn:microsoft.com/office/officeart/2005/8/layout/list1"/>
    <dgm:cxn modelId="{F5BC2C2B-9EED-4E89-B8F9-F8A7DC892A26}" type="presOf" srcId="{DB41D18E-A6F9-42B4-9AA7-918E59DCC1FE}" destId="{F103D431-6AD8-4045-8552-6BE1873F524E}" srcOrd="1" destOrd="0" presId="urn:microsoft.com/office/officeart/2005/8/layout/list1"/>
    <dgm:cxn modelId="{E071402C-7440-4A74-A45F-4658D87CAD07}" type="presOf" srcId="{6059EED9-84C9-46CC-B94A-9B02EB595704}" destId="{15CCB952-6998-421E-858C-67B6AC4F1856}" srcOrd="1" destOrd="0" presId="urn:microsoft.com/office/officeart/2005/8/layout/list1"/>
    <dgm:cxn modelId="{61BDA12C-C347-410F-A5A1-851BF9FC3114}" type="presOf" srcId="{7388A3E0-F20F-4302-861D-E53C0F22560B}" destId="{DBB82F2F-5D5B-46D0-AD71-0C06BCC830B8}" srcOrd="0" destOrd="0" presId="urn:microsoft.com/office/officeart/2005/8/layout/list1"/>
    <dgm:cxn modelId="{FB82CD38-03D7-4AE6-A117-4BD1476E8D1C}" type="presOf" srcId="{8E432866-B0DD-40F5-B6D5-61B3B292382F}" destId="{4410ACAB-9FB7-456F-B524-8A375F54CFA8}" srcOrd="0" destOrd="0" presId="urn:microsoft.com/office/officeart/2005/8/layout/list1"/>
    <dgm:cxn modelId="{898D065E-903B-41D7-81EF-9B8552408870}" type="presOf" srcId="{0B63A2F9-3530-4CD0-BB08-DD8752143916}" destId="{3105BD8D-846D-4DD3-9692-C547B3E94298}" srcOrd="1" destOrd="0" presId="urn:microsoft.com/office/officeart/2005/8/layout/list1"/>
    <dgm:cxn modelId="{9A102C5E-6ED4-4E2E-AC73-ECFDB07E4E26}" type="presOf" srcId="{E90F681F-E304-4B3D-AF7B-F6B330496B62}" destId="{DAD95FE6-6E28-42D4-97B4-EB456ADF3825}" srcOrd="0" destOrd="0" presId="urn:microsoft.com/office/officeart/2005/8/layout/list1"/>
    <dgm:cxn modelId="{15566C64-2E21-4903-9A59-F5EBCA53C617}" srcId="{0B63A2F9-3530-4CD0-BB08-DD8752143916}" destId="{73F7C97E-355D-4BBE-A95B-ECE941B4558D}" srcOrd="0" destOrd="0" parTransId="{521C454B-5760-4647-8091-657575E601B3}" sibTransId="{E78050C2-3151-409A-A2D2-DBF3A16F4282}"/>
    <dgm:cxn modelId="{A4C69A65-CCE4-46C6-8190-51FED65C3190}" type="presOf" srcId="{6059EED9-84C9-46CC-B94A-9B02EB595704}" destId="{55802A36-4C0F-47B9-8ECF-15735462F9B8}" srcOrd="0" destOrd="0" presId="urn:microsoft.com/office/officeart/2005/8/layout/list1"/>
    <dgm:cxn modelId="{46A0D445-8C77-45FF-83EC-FF1B0661FF08}" srcId="{9BB92D66-02CB-444E-951F-B35CC76A237B}" destId="{7388A3E0-F20F-4302-861D-E53C0F22560B}" srcOrd="0" destOrd="0" parTransId="{72937C07-5BA1-4142-91F8-01E61E0C1EE3}" sibTransId="{81B915AD-AD1D-4A8A-9754-D568BF2DBE11}"/>
    <dgm:cxn modelId="{1C50C64A-E43A-482E-80BF-97AEE538ECF0}" srcId="{AF445D7D-C2D3-49F7-BB77-70EECB7999F3}" destId="{9BB92D66-02CB-444E-951F-B35CC76A237B}" srcOrd="0" destOrd="0" parTransId="{AF6444FD-B0AA-446C-AF33-FB0B469ADBD5}" sibTransId="{A71BEAA9-620F-4342-AFF0-DE8D7F77023D}"/>
    <dgm:cxn modelId="{7CF53E55-AEA4-4241-9517-4447635B01BA}" srcId="{AF445D7D-C2D3-49F7-BB77-70EECB7999F3}" destId="{0B63A2F9-3530-4CD0-BB08-DD8752143916}" srcOrd="3" destOrd="0" parTransId="{B1A6C70C-AEBE-4B49-A04B-96BB5D901EBA}" sibTransId="{B1B604EC-B3FD-47D8-95B7-A5270E70A691}"/>
    <dgm:cxn modelId="{A6989256-90C5-4FA4-86F4-AE4086811305}" type="presOf" srcId="{F71A0CFB-1587-455F-8B1B-1A822D0BB7D3}" destId="{8098D227-3505-439B-9F93-E96925950BFE}" srcOrd="0" destOrd="0" presId="urn:microsoft.com/office/officeart/2005/8/layout/list1"/>
    <dgm:cxn modelId="{852CEB58-7B62-4845-95F7-0B9B3E320206}" type="presOf" srcId="{73F7C97E-355D-4BBE-A95B-ECE941B4558D}" destId="{0622A5B1-5F7A-42A7-9F4C-8130112D966C}" srcOrd="0" destOrd="0" presId="urn:microsoft.com/office/officeart/2005/8/layout/list1"/>
    <dgm:cxn modelId="{A8B8117B-F1D3-416A-BD22-9E0EEFC7F11A}" srcId="{AF445D7D-C2D3-49F7-BB77-70EECB7999F3}" destId="{9915E542-E418-4D7D-8069-C0FE052259CF}" srcOrd="5" destOrd="0" parTransId="{F495429B-21B6-44CA-80D4-5863660E7431}" sibTransId="{95A407DE-D178-40C7-B47B-34ABAC56D22F}"/>
    <dgm:cxn modelId="{95BF5293-4891-49B3-B5BA-82F3515581DC}" srcId="{DB41D18E-A6F9-42B4-9AA7-918E59DCC1FE}" destId="{8E432866-B0DD-40F5-B6D5-61B3B292382F}" srcOrd="0" destOrd="0" parTransId="{BA1D9B90-3DD5-4AF2-B480-4CD405627937}" sibTransId="{5C44BDA0-A373-4858-BC78-6C2426AAC475}"/>
    <dgm:cxn modelId="{A9D193D9-6C25-4BE1-9AF9-561B341F6B8E}" srcId="{AF445D7D-C2D3-49F7-BB77-70EECB7999F3}" destId="{E90F681F-E304-4B3D-AF7B-F6B330496B62}" srcOrd="4" destOrd="0" parTransId="{45F99AEE-5C5D-4148-8159-183799C0A83F}" sibTransId="{688950F5-EA80-42BB-B472-2A1486E50285}"/>
    <dgm:cxn modelId="{D2D6A6D9-FA2A-4625-9F0C-6BE2D0B313B0}" type="presOf" srcId="{0B63A2F9-3530-4CD0-BB08-DD8752143916}" destId="{4B7CE8FD-9D65-4651-9A2B-614C82A4A14B}" srcOrd="0" destOrd="0" presId="urn:microsoft.com/office/officeart/2005/8/layout/list1"/>
    <dgm:cxn modelId="{7DB1E5D9-EDC2-4091-A39D-59B65BD9B3AA}" srcId="{9915E542-E418-4D7D-8069-C0FE052259CF}" destId="{F71A0CFB-1587-455F-8B1B-1A822D0BB7D3}" srcOrd="0" destOrd="0" parTransId="{C71AF4B6-61F0-4584-BFDF-6F9239C55D50}" sibTransId="{569D05EA-B568-4EA7-82F4-C8C35169B1D9}"/>
    <dgm:cxn modelId="{28D535DA-EFEC-48AB-A098-05C04461959E}" srcId="{6059EED9-84C9-46CC-B94A-9B02EB595704}" destId="{142252E8-9604-417C-8E9B-C28109FCE363}" srcOrd="0" destOrd="0" parTransId="{3CA41355-F09D-4851-81DC-9DAC37E9E806}" sibTransId="{91E1375C-1130-4AF6-89C8-3CA074804408}"/>
    <dgm:cxn modelId="{5E77CDDC-59A8-4E99-A50B-55892D270821}" type="presOf" srcId="{E90F681F-E304-4B3D-AF7B-F6B330496B62}" destId="{2937A5D4-D392-4D6B-8D52-071A544A5A13}" srcOrd="1" destOrd="0" presId="urn:microsoft.com/office/officeart/2005/8/layout/list1"/>
    <dgm:cxn modelId="{A4AE04E0-3496-4EA3-8A14-DA2546F3A603}" type="presOf" srcId="{9915E542-E418-4D7D-8069-C0FE052259CF}" destId="{3BF52AE5-C58D-4AEE-BF1D-2EAF60536CEC}" srcOrd="1" destOrd="0" presId="urn:microsoft.com/office/officeart/2005/8/layout/list1"/>
    <dgm:cxn modelId="{B324DAEB-40DA-4B3A-B961-AC5DCFC1082B}" type="presOf" srcId="{9BB92D66-02CB-444E-951F-B35CC76A237B}" destId="{331C1E1B-FE69-4E2C-84CF-4E67FAA056C8}" srcOrd="1" destOrd="0" presId="urn:microsoft.com/office/officeart/2005/8/layout/list1"/>
    <dgm:cxn modelId="{CDE67FF1-D830-4AEA-A033-6984DCF4E954}" type="presOf" srcId="{9915E542-E418-4D7D-8069-C0FE052259CF}" destId="{A25C6060-65F6-44B5-BF3F-BF0EE79E637B}" srcOrd="0" destOrd="0" presId="urn:microsoft.com/office/officeart/2005/8/layout/list1"/>
    <dgm:cxn modelId="{0FFDF6FB-D390-42AA-9227-B0A6BA3171B0}" type="presOf" srcId="{9BB92D66-02CB-444E-951F-B35CC76A237B}" destId="{EE11958E-13B6-4852-9F70-33ADCBCF2BEA}" srcOrd="0" destOrd="0" presId="urn:microsoft.com/office/officeart/2005/8/layout/list1"/>
    <dgm:cxn modelId="{5A2A919C-C128-40BD-AB92-A55A53E9C562}" type="presParOf" srcId="{19031455-5B95-4208-96FB-5D622B18861E}" destId="{82D7FA78-A86B-4029-8F2F-A13C27C4F2CF}" srcOrd="0" destOrd="0" presId="urn:microsoft.com/office/officeart/2005/8/layout/list1"/>
    <dgm:cxn modelId="{A7B088B9-1DA9-4392-88B9-30463236FF62}" type="presParOf" srcId="{82D7FA78-A86B-4029-8F2F-A13C27C4F2CF}" destId="{EE11958E-13B6-4852-9F70-33ADCBCF2BEA}" srcOrd="0" destOrd="0" presId="urn:microsoft.com/office/officeart/2005/8/layout/list1"/>
    <dgm:cxn modelId="{DA578C99-4075-4C2D-8C47-947B7B00B9BF}" type="presParOf" srcId="{82D7FA78-A86B-4029-8F2F-A13C27C4F2CF}" destId="{331C1E1B-FE69-4E2C-84CF-4E67FAA056C8}" srcOrd="1" destOrd="0" presId="urn:microsoft.com/office/officeart/2005/8/layout/list1"/>
    <dgm:cxn modelId="{EA45121B-98DB-4D39-A40E-01F302D45B54}" type="presParOf" srcId="{19031455-5B95-4208-96FB-5D622B18861E}" destId="{DE50504B-CF13-4B4B-BB5D-A6B1350DB7D9}" srcOrd="1" destOrd="0" presId="urn:microsoft.com/office/officeart/2005/8/layout/list1"/>
    <dgm:cxn modelId="{87E333F5-32AA-416C-8C52-4EE02BF12E1B}" type="presParOf" srcId="{19031455-5B95-4208-96FB-5D622B18861E}" destId="{DBB82F2F-5D5B-46D0-AD71-0C06BCC830B8}" srcOrd="2" destOrd="0" presId="urn:microsoft.com/office/officeart/2005/8/layout/list1"/>
    <dgm:cxn modelId="{E3BECB15-90AC-49DF-9C9E-7F8A6A6E10F6}" type="presParOf" srcId="{19031455-5B95-4208-96FB-5D622B18861E}" destId="{CAFE7A82-DB51-4E91-948A-BD89E026C328}" srcOrd="3" destOrd="0" presId="urn:microsoft.com/office/officeart/2005/8/layout/list1"/>
    <dgm:cxn modelId="{FDD0B06B-8721-4142-8C12-B780297B0A77}" type="presParOf" srcId="{19031455-5B95-4208-96FB-5D622B18861E}" destId="{5667E227-0746-48A1-80BE-C832A906F211}" srcOrd="4" destOrd="0" presId="urn:microsoft.com/office/officeart/2005/8/layout/list1"/>
    <dgm:cxn modelId="{AA33ADFD-E9DC-4C39-8EB3-C3EACB302293}" type="presParOf" srcId="{5667E227-0746-48A1-80BE-C832A906F211}" destId="{0705CC27-BA47-44A9-A2BA-689B8C4E001E}" srcOrd="0" destOrd="0" presId="urn:microsoft.com/office/officeart/2005/8/layout/list1"/>
    <dgm:cxn modelId="{9DAD00A9-1EF6-4835-A2A9-B81F69D734D8}" type="presParOf" srcId="{5667E227-0746-48A1-80BE-C832A906F211}" destId="{F103D431-6AD8-4045-8552-6BE1873F524E}" srcOrd="1" destOrd="0" presId="urn:microsoft.com/office/officeart/2005/8/layout/list1"/>
    <dgm:cxn modelId="{9795117C-412C-4277-91D5-304A45F43426}" type="presParOf" srcId="{19031455-5B95-4208-96FB-5D622B18861E}" destId="{0459C49E-1724-441C-9F1E-E887096970FE}" srcOrd="5" destOrd="0" presId="urn:microsoft.com/office/officeart/2005/8/layout/list1"/>
    <dgm:cxn modelId="{A611E184-3B17-4854-9D6F-10D5AD29567E}" type="presParOf" srcId="{19031455-5B95-4208-96FB-5D622B18861E}" destId="{4410ACAB-9FB7-456F-B524-8A375F54CFA8}" srcOrd="6" destOrd="0" presId="urn:microsoft.com/office/officeart/2005/8/layout/list1"/>
    <dgm:cxn modelId="{EFE066F4-5F22-40F0-AEE6-CEF27BC377D1}" type="presParOf" srcId="{19031455-5B95-4208-96FB-5D622B18861E}" destId="{FBE7093D-A401-4F93-A446-8D494DB8508B}" srcOrd="7" destOrd="0" presId="urn:microsoft.com/office/officeart/2005/8/layout/list1"/>
    <dgm:cxn modelId="{3AC84869-30EE-43BB-8292-56C41F1F71B5}" type="presParOf" srcId="{19031455-5B95-4208-96FB-5D622B18861E}" destId="{A0A0D410-E103-4C62-86D9-1FD5ACF5BAB8}" srcOrd="8" destOrd="0" presId="urn:microsoft.com/office/officeart/2005/8/layout/list1"/>
    <dgm:cxn modelId="{3EE5913E-C44F-4530-96D1-3620ED04F723}" type="presParOf" srcId="{A0A0D410-E103-4C62-86D9-1FD5ACF5BAB8}" destId="{55802A36-4C0F-47B9-8ECF-15735462F9B8}" srcOrd="0" destOrd="0" presId="urn:microsoft.com/office/officeart/2005/8/layout/list1"/>
    <dgm:cxn modelId="{CBE448A3-1A24-4CF9-B8BE-6CA1243B3670}" type="presParOf" srcId="{A0A0D410-E103-4C62-86D9-1FD5ACF5BAB8}" destId="{15CCB952-6998-421E-858C-67B6AC4F1856}" srcOrd="1" destOrd="0" presId="urn:microsoft.com/office/officeart/2005/8/layout/list1"/>
    <dgm:cxn modelId="{384FC9D2-F222-4410-BCDA-88B8592F679B}" type="presParOf" srcId="{19031455-5B95-4208-96FB-5D622B18861E}" destId="{BAD1985A-B405-4276-936B-DCF194ED721D}" srcOrd="9" destOrd="0" presId="urn:microsoft.com/office/officeart/2005/8/layout/list1"/>
    <dgm:cxn modelId="{03DF02D6-5890-408E-8902-C403E3375D31}" type="presParOf" srcId="{19031455-5B95-4208-96FB-5D622B18861E}" destId="{AA50DB90-78E4-4569-8AFD-720930AB74F4}" srcOrd="10" destOrd="0" presId="urn:microsoft.com/office/officeart/2005/8/layout/list1"/>
    <dgm:cxn modelId="{8006F198-6175-44ED-843E-AD46F5AEEFDE}" type="presParOf" srcId="{19031455-5B95-4208-96FB-5D622B18861E}" destId="{2EA814FA-51B0-4D28-9C98-1FA5280BEF1D}" srcOrd="11" destOrd="0" presId="urn:microsoft.com/office/officeart/2005/8/layout/list1"/>
    <dgm:cxn modelId="{60D9AE74-1B3C-4AF1-9A03-DCCC2F99A51C}" type="presParOf" srcId="{19031455-5B95-4208-96FB-5D622B18861E}" destId="{0839B48D-E95E-417E-BF7F-38B8302F62EF}" srcOrd="12" destOrd="0" presId="urn:microsoft.com/office/officeart/2005/8/layout/list1"/>
    <dgm:cxn modelId="{D5D6764B-068A-4423-9019-BFD4EC26099B}" type="presParOf" srcId="{0839B48D-E95E-417E-BF7F-38B8302F62EF}" destId="{4B7CE8FD-9D65-4651-9A2B-614C82A4A14B}" srcOrd="0" destOrd="0" presId="urn:microsoft.com/office/officeart/2005/8/layout/list1"/>
    <dgm:cxn modelId="{B6BDFBF0-F066-4413-A0EB-2566AC8E79CA}" type="presParOf" srcId="{0839B48D-E95E-417E-BF7F-38B8302F62EF}" destId="{3105BD8D-846D-4DD3-9692-C547B3E94298}" srcOrd="1" destOrd="0" presId="urn:microsoft.com/office/officeart/2005/8/layout/list1"/>
    <dgm:cxn modelId="{70D94EA2-13B0-4E46-BF83-F80FD89CEF5C}" type="presParOf" srcId="{19031455-5B95-4208-96FB-5D622B18861E}" destId="{158CBFB3-C15D-4EA3-8E9D-5CF32C8F60DE}" srcOrd="13" destOrd="0" presId="urn:microsoft.com/office/officeart/2005/8/layout/list1"/>
    <dgm:cxn modelId="{98EDF75A-8924-4A59-8C31-C174EE8EE774}" type="presParOf" srcId="{19031455-5B95-4208-96FB-5D622B18861E}" destId="{0622A5B1-5F7A-42A7-9F4C-8130112D966C}" srcOrd="14" destOrd="0" presId="urn:microsoft.com/office/officeart/2005/8/layout/list1"/>
    <dgm:cxn modelId="{5D568FC1-9F6C-402B-825B-F66BE9FED868}" type="presParOf" srcId="{19031455-5B95-4208-96FB-5D622B18861E}" destId="{B0A97F5C-6245-4458-B4DD-4E70F5F6AD43}" srcOrd="15" destOrd="0" presId="urn:microsoft.com/office/officeart/2005/8/layout/list1"/>
    <dgm:cxn modelId="{B77AF9E8-DEE4-4C04-BEF5-6E668DF44D66}" type="presParOf" srcId="{19031455-5B95-4208-96FB-5D622B18861E}" destId="{B99AA056-DEA4-4FEC-975C-80FADF627A90}" srcOrd="16" destOrd="0" presId="urn:microsoft.com/office/officeart/2005/8/layout/list1"/>
    <dgm:cxn modelId="{D66943B7-F0F6-4B0B-9F28-30EC20CB60AF}" type="presParOf" srcId="{B99AA056-DEA4-4FEC-975C-80FADF627A90}" destId="{DAD95FE6-6E28-42D4-97B4-EB456ADF3825}" srcOrd="0" destOrd="0" presId="urn:microsoft.com/office/officeart/2005/8/layout/list1"/>
    <dgm:cxn modelId="{9C7E81F6-9644-42F6-B7C3-FFBC6A1D25BE}" type="presParOf" srcId="{B99AA056-DEA4-4FEC-975C-80FADF627A90}" destId="{2937A5D4-D392-4D6B-8D52-071A544A5A13}" srcOrd="1" destOrd="0" presId="urn:microsoft.com/office/officeart/2005/8/layout/list1"/>
    <dgm:cxn modelId="{283D6BE3-4B31-489E-9274-C17282B4B597}" type="presParOf" srcId="{19031455-5B95-4208-96FB-5D622B18861E}" destId="{04EBE2F6-10EE-474E-876E-671F0D896196}" srcOrd="17" destOrd="0" presId="urn:microsoft.com/office/officeart/2005/8/layout/list1"/>
    <dgm:cxn modelId="{7492A63A-07ED-4E2B-A9CB-86676B3CB8B3}" type="presParOf" srcId="{19031455-5B95-4208-96FB-5D622B18861E}" destId="{06464DE2-76F9-4620-81FC-4FACD1322615}" srcOrd="18" destOrd="0" presId="urn:microsoft.com/office/officeart/2005/8/layout/list1"/>
    <dgm:cxn modelId="{82D3ECBA-AB10-4D18-98F9-C4BCDDDFC8F7}" type="presParOf" srcId="{19031455-5B95-4208-96FB-5D622B18861E}" destId="{25BC318D-C0C2-4920-8BC9-60FFD0567FCD}" srcOrd="19" destOrd="0" presId="urn:microsoft.com/office/officeart/2005/8/layout/list1"/>
    <dgm:cxn modelId="{67A356DF-6EAA-4989-8CA8-7CBF593F0840}" type="presParOf" srcId="{19031455-5B95-4208-96FB-5D622B18861E}" destId="{123E1FA7-04ED-4F5B-A145-3F013B1DC565}" srcOrd="20" destOrd="0" presId="urn:microsoft.com/office/officeart/2005/8/layout/list1"/>
    <dgm:cxn modelId="{FB868DEB-DE7C-448E-8AA4-5259CC18E875}" type="presParOf" srcId="{123E1FA7-04ED-4F5B-A145-3F013B1DC565}" destId="{A25C6060-65F6-44B5-BF3F-BF0EE79E637B}" srcOrd="0" destOrd="0" presId="urn:microsoft.com/office/officeart/2005/8/layout/list1"/>
    <dgm:cxn modelId="{33516662-3643-4D38-8FA4-74E2D129E9AC}" type="presParOf" srcId="{123E1FA7-04ED-4F5B-A145-3F013B1DC565}" destId="{3BF52AE5-C58D-4AEE-BF1D-2EAF60536CEC}" srcOrd="1" destOrd="0" presId="urn:microsoft.com/office/officeart/2005/8/layout/list1"/>
    <dgm:cxn modelId="{C8C8B13A-3FB1-4361-BBC0-3C9CD48ECEAE}" type="presParOf" srcId="{19031455-5B95-4208-96FB-5D622B18861E}" destId="{0CE78652-69BE-42BF-AA1D-3E9F4C5F5429}" srcOrd="21" destOrd="0" presId="urn:microsoft.com/office/officeart/2005/8/layout/list1"/>
    <dgm:cxn modelId="{B2E17C7F-CA35-4F2D-995D-1F4AF52CC451}" type="presParOf" srcId="{19031455-5B95-4208-96FB-5D622B18861E}" destId="{8098D227-3505-439B-9F93-E96925950BF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82F2F-5D5B-46D0-AD71-0C06BCC830B8}">
      <dsp:nvSpPr>
        <dsp:cNvPr id="0" name=""/>
        <dsp:cNvSpPr/>
      </dsp:nvSpPr>
      <dsp:spPr>
        <a:xfrm>
          <a:off x="0" y="34152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Ans &gt; 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Hospital</a:t>
          </a:r>
          <a:r>
            <a:rPr lang="en-US" sz="1400" b="1" kern="1200" dirty="0"/>
            <a:t>,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Organizations</a:t>
          </a:r>
          <a:r>
            <a:rPr lang="en-US" sz="1400" b="1" kern="1200" dirty="0"/>
            <a:t>, and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Families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341523"/>
        <a:ext cx="7452360" cy="595350"/>
      </dsp:txXfrm>
    </dsp:sp>
    <dsp:sp modelId="{331C1E1B-FE69-4E2C-84CF-4E67FAA056C8}">
      <dsp:nvSpPr>
        <dsp:cNvPr id="0" name=""/>
        <dsp:cNvSpPr/>
      </dsp:nvSpPr>
      <dsp:spPr>
        <a:xfrm>
          <a:off x="372618" y="13488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Who are stakeholders?</a:t>
          </a:r>
        </a:p>
      </dsp:txBody>
      <dsp:txXfrm>
        <a:off x="392793" y="155058"/>
        <a:ext cx="5176302" cy="372930"/>
      </dsp:txXfrm>
    </dsp:sp>
    <dsp:sp modelId="{4410ACAB-9FB7-456F-B524-8A375F54CFA8}">
      <dsp:nvSpPr>
        <dsp:cNvPr id="0" name=""/>
        <dsp:cNvSpPr/>
      </dsp:nvSpPr>
      <dsp:spPr>
        <a:xfrm>
          <a:off x="0" y="121911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Ans &gt;  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Doctors</a:t>
          </a:r>
          <a:r>
            <a:rPr lang="en-US" sz="1400" b="1" kern="1200" dirty="0"/>
            <a:t> ,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Organizations</a:t>
          </a:r>
          <a:r>
            <a:rPr lang="en-US" sz="1400" b="1" kern="1200" dirty="0"/>
            <a:t> ,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Elders</a:t>
          </a:r>
          <a:r>
            <a:rPr lang="en-US" sz="1400" b="1" kern="1200" dirty="0"/>
            <a:t>, and 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Families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1219113"/>
        <a:ext cx="7452360" cy="595350"/>
      </dsp:txXfrm>
    </dsp:sp>
    <dsp:sp modelId="{F103D431-6AD8-4045-8552-6BE1873F524E}">
      <dsp:nvSpPr>
        <dsp:cNvPr id="0" name=""/>
        <dsp:cNvSpPr/>
      </dsp:nvSpPr>
      <dsp:spPr>
        <a:xfrm>
          <a:off x="372618" y="101247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Who are users?</a:t>
          </a:r>
        </a:p>
      </dsp:txBody>
      <dsp:txXfrm>
        <a:off x="392793" y="1032648"/>
        <a:ext cx="5176302" cy="372930"/>
      </dsp:txXfrm>
    </dsp:sp>
    <dsp:sp modelId="{AA50DB90-78E4-4569-8AFD-720930AB74F4}">
      <dsp:nvSpPr>
        <dsp:cNvPr id="0" name=""/>
        <dsp:cNvSpPr/>
      </dsp:nvSpPr>
      <dsp:spPr>
        <a:xfrm>
          <a:off x="0" y="209670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Ans &gt;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To identify elder’s heart disease before it happen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2096703"/>
        <a:ext cx="7452360" cy="595350"/>
      </dsp:txXfrm>
    </dsp:sp>
    <dsp:sp modelId="{15CCB952-6998-421E-858C-67B6AC4F1856}">
      <dsp:nvSpPr>
        <dsp:cNvPr id="0" name=""/>
        <dsp:cNvSpPr/>
      </dsp:nvSpPr>
      <dsp:spPr>
        <a:xfrm>
          <a:off x="372618" y="189006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is your goal?</a:t>
          </a:r>
        </a:p>
      </dsp:txBody>
      <dsp:txXfrm>
        <a:off x="392793" y="1910238"/>
        <a:ext cx="5176302" cy="372930"/>
      </dsp:txXfrm>
    </dsp:sp>
    <dsp:sp modelId="{0622A5B1-5F7A-42A7-9F4C-8130112D966C}">
      <dsp:nvSpPr>
        <dsp:cNvPr id="0" name=""/>
        <dsp:cNvSpPr/>
      </dsp:nvSpPr>
      <dsp:spPr>
        <a:xfrm>
          <a:off x="0" y="297429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>
                  <a:lumMod val="95000"/>
                  <a:lumOff val="5000"/>
                </a:schemeClr>
              </a:solidFill>
            </a:rPr>
            <a:t>Ans &gt; </a:t>
          </a:r>
          <a:r>
            <a:rPr lang="en-US" sz="1400" b="1" kern="1200" dirty="0">
              <a:solidFill>
                <a:srgbClr val="2C8585"/>
              </a:solidFill>
            </a:rPr>
            <a:t>Behavior data</a:t>
          </a:r>
          <a:r>
            <a:rPr lang="en-US" sz="1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,</a:t>
          </a:r>
          <a:r>
            <a:rPr lang="en-US" sz="1400" b="1" kern="1200" dirty="0">
              <a:solidFill>
                <a:srgbClr val="2C8585"/>
              </a:solidFill>
            </a:rPr>
            <a:t> sensor data </a:t>
          </a:r>
          <a:r>
            <a:rPr lang="en-US" sz="1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and</a:t>
          </a:r>
          <a:r>
            <a:rPr lang="en-US" sz="1400" b="1" kern="1200" dirty="0">
              <a:solidFill>
                <a:srgbClr val="2C8585"/>
              </a:solidFill>
            </a:rPr>
            <a:t> medical inspection result </a:t>
          </a:r>
        </a:p>
      </dsp:txBody>
      <dsp:txXfrm>
        <a:off x="0" y="2974293"/>
        <a:ext cx="7452360" cy="595350"/>
      </dsp:txXfrm>
    </dsp:sp>
    <dsp:sp modelId="{3105BD8D-846D-4DD3-9692-C547B3E94298}">
      <dsp:nvSpPr>
        <dsp:cNvPr id="0" name=""/>
        <dsp:cNvSpPr/>
      </dsp:nvSpPr>
      <dsp:spPr>
        <a:xfrm>
          <a:off x="372618" y="276765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</a:rPr>
            <a:t>What is the input to your system?</a:t>
          </a:r>
          <a:endParaRPr lang="en-US" sz="1400" kern="1200">
            <a:solidFill>
              <a:schemeClr val="accent6">
                <a:lumMod val="75000"/>
              </a:schemeClr>
            </a:solidFill>
          </a:endParaRPr>
        </a:p>
      </dsp:txBody>
      <dsp:txXfrm>
        <a:off x="392793" y="2787828"/>
        <a:ext cx="5176302" cy="372930"/>
      </dsp:txXfrm>
    </dsp:sp>
    <dsp:sp modelId="{06464DE2-76F9-4620-81FC-4FACD1322615}">
      <dsp:nvSpPr>
        <dsp:cNvPr id="0" name=""/>
        <dsp:cNvSpPr/>
      </dsp:nvSpPr>
      <dsp:spPr>
        <a:xfrm>
          <a:off x="0" y="385188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>
                  <a:lumMod val="95000"/>
                  <a:lumOff val="5000"/>
                </a:schemeClr>
              </a:solidFill>
            </a:rPr>
            <a:t>Ans &gt; </a:t>
          </a:r>
          <a:r>
            <a:rPr lang="en-US" sz="1400" b="1" kern="1200" dirty="0">
              <a:solidFill>
                <a:srgbClr val="2C8585"/>
              </a:solidFill>
            </a:rPr>
            <a:t>Dashboard </a:t>
          </a:r>
          <a:r>
            <a:rPr lang="en-US" sz="1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and</a:t>
          </a:r>
          <a:r>
            <a:rPr lang="en-US" sz="1400" b="1" kern="1200" dirty="0">
              <a:solidFill>
                <a:srgbClr val="2C8585"/>
              </a:solidFill>
            </a:rPr>
            <a:t> Signal</a:t>
          </a:r>
          <a:endParaRPr lang="th-TH" sz="1400" b="1" kern="1200" dirty="0">
            <a:solidFill>
              <a:srgbClr val="2C8585"/>
            </a:solidFill>
          </a:endParaRPr>
        </a:p>
      </dsp:txBody>
      <dsp:txXfrm>
        <a:off x="0" y="3851883"/>
        <a:ext cx="7452360" cy="595350"/>
      </dsp:txXfrm>
    </dsp:sp>
    <dsp:sp modelId="{2937A5D4-D392-4D6B-8D52-071A544A5A13}">
      <dsp:nvSpPr>
        <dsp:cNvPr id="0" name=""/>
        <dsp:cNvSpPr/>
      </dsp:nvSpPr>
      <dsp:spPr>
        <a:xfrm>
          <a:off x="372618" y="364524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</a:rPr>
            <a:t>What is the output of your system?</a:t>
          </a:r>
        </a:p>
      </dsp:txBody>
      <dsp:txXfrm>
        <a:off x="392793" y="3665418"/>
        <a:ext cx="5176302" cy="372930"/>
      </dsp:txXfrm>
    </dsp:sp>
    <dsp:sp modelId="{8098D227-3505-439B-9F93-E96925950BFE}">
      <dsp:nvSpPr>
        <dsp:cNvPr id="0" name=""/>
        <dsp:cNvSpPr/>
      </dsp:nvSpPr>
      <dsp:spPr>
        <a:xfrm>
          <a:off x="0" y="4729472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Ans &gt;  </a:t>
          </a:r>
          <a:r>
            <a:rPr lang="en-US" sz="1400" b="1" kern="1200">
              <a:solidFill>
                <a:schemeClr val="accent6">
                  <a:lumMod val="75000"/>
                </a:schemeClr>
              </a:solidFill>
            </a:rPr>
            <a:t>Big data </a:t>
          </a:r>
          <a:r>
            <a:rPr lang="en-US" sz="1400" b="1" kern="1200">
              <a:ea typeface="+mn-lt"/>
              <a:cs typeface="+mn-lt"/>
            </a:rPr>
            <a:t>and </a:t>
          </a:r>
          <a:r>
            <a:rPr lang="en-US" sz="1400" b="1" kern="1200">
              <a:solidFill>
                <a:schemeClr val="accent6">
                  <a:lumMod val="75000"/>
                </a:schemeClr>
              </a:solidFill>
            </a:rPr>
            <a:t>Machine learning </a:t>
          </a:r>
        </a:p>
      </dsp:txBody>
      <dsp:txXfrm>
        <a:off x="0" y="4729472"/>
        <a:ext cx="7452360" cy="595350"/>
      </dsp:txXfrm>
    </dsp:sp>
    <dsp:sp modelId="{3BF52AE5-C58D-4AEE-BF1D-2EAF60536CEC}">
      <dsp:nvSpPr>
        <dsp:cNvPr id="0" name=""/>
        <dsp:cNvSpPr/>
      </dsp:nvSpPr>
      <dsp:spPr>
        <a:xfrm>
          <a:off x="372618" y="452283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technologies do you need to achieve your goal?</a:t>
          </a:r>
          <a:endParaRPr lang="th-TH" sz="1400" b="1" kern="1200">
            <a:solidFill>
              <a:srgbClr val="2C8585"/>
            </a:solidFill>
          </a:endParaRPr>
        </a:p>
      </dsp:txBody>
      <dsp:txXfrm>
        <a:off x="392793" y="4543008"/>
        <a:ext cx="5176302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785BB-BD81-4A84-A66C-499E1B2049B0}" type="datetimeFigureOut">
              <a:rPr lang="th-TH" smtClean="0"/>
              <a:t>07/04/64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17022-EFC6-4333-9316-CB57592EFC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600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4053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6084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452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9436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575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1302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889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082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1375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1528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5020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3678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02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63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9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4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8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3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7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2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5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0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2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69" r:id="rId6"/>
    <p:sldLayoutId id="2147483865" r:id="rId7"/>
    <p:sldLayoutId id="2147483866" r:id="rId8"/>
    <p:sldLayoutId id="2147483867" r:id="rId9"/>
    <p:sldLayoutId id="2147483868" r:id="rId10"/>
    <p:sldLayoutId id="21474838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ert.org/a-survey-on-prediction-techniques-of-heart-disease-using-machine-learn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vbmokin/heart-disease-automatic-adveda-fe-20-models" TargetMode="External"/><Relationship Id="rId5" Type="http://schemas.openxmlformats.org/officeDocument/2006/relationships/hyperlink" Target="https://www.mdpi.com/2078-2489/11/4/207" TargetMode="External"/><Relationship Id="rId4" Type="http://schemas.openxmlformats.org/officeDocument/2006/relationships/hyperlink" Target="https://www.acadpubl.eu/jsi/2018-118-7-9/articles/8/22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93C8C-E8E5-45B3-B7D1-911A28F71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5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474E9-AD6A-4CDD-A24E-4F8A52812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7270357" cy="3204134"/>
          </a:xfrm>
        </p:spPr>
        <p:txBody>
          <a:bodyPr anchor="b"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PFuzeSangLuis</a:t>
            </a:r>
            <a:endParaRPr lang="th-TH" sz="66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4B3B6-F483-48AE-9234-0F3BC7251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Group 1 </a:t>
            </a:r>
            <a:endParaRPr lang="th-TH" sz="3200" b="1">
              <a:solidFill>
                <a:schemeClr val="bg1"/>
              </a:solidFill>
            </a:endParaRPr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88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433FE54A-A994-42FB-94E0-168474F6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FD7B477-8513-4219-81DB-3A481B53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36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6BB282-D67A-4262-B395-9B9E593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338062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DDE60-3E2E-4D23-90B7-26F69CEE35CA}"/>
              </a:ext>
            </a:extLst>
          </p:cNvPr>
          <p:cNvSpPr/>
          <p:nvPr/>
        </p:nvSpPr>
        <p:spPr>
          <a:xfrm>
            <a:off x="342521" y="314793"/>
            <a:ext cx="11503910" cy="635583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69232-AE50-47C8-ADDB-7C054C71FBC6}"/>
              </a:ext>
            </a:extLst>
          </p:cNvPr>
          <p:cNvSpPr txBox="1"/>
          <p:nvPr/>
        </p:nvSpPr>
        <p:spPr>
          <a:xfrm>
            <a:off x="603670" y="493994"/>
            <a:ext cx="47695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Query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7D19C-17DA-4797-8EB4-C31E71AB7BB6}"/>
              </a:ext>
            </a:extLst>
          </p:cNvPr>
          <p:cNvSpPr txBox="1"/>
          <p:nvPr/>
        </p:nvSpPr>
        <p:spPr>
          <a:xfrm>
            <a:off x="5634335" y="493993"/>
            <a:ext cx="566498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Dashboard Design</a:t>
            </a:r>
          </a:p>
        </p:txBody>
      </p:sp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7C11283-7801-4B65-A80E-8680A9CD8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7" y="1362547"/>
            <a:ext cx="3814722" cy="4259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CDCAC2-4A49-4906-A69E-6100654F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973" y="1803002"/>
            <a:ext cx="5953135" cy="33794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A4A4D7-2989-4675-B17B-D9EBB413CC90}"/>
              </a:ext>
            </a:extLst>
          </p:cNvPr>
          <p:cNvSpPr/>
          <p:nvPr/>
        </p:nvSpPr>
        <p:spPr>
          <a:xfrm>
            <a:off x="5460610" y="501649"/>
            <a:ext cx="68040" cy="5522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761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F42FCA-932F-4452-B8DA-91C83F1E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69" y="389677"/>
            <a:ext cx="10168128" cy="1635467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solidFill>
                  <a:schemeClr val="accent4">
                    <a:lumMod val="50000"/>
                  </a:schemeClr>
                </a:solidFill>
              </a:rPr>
              <a:t>Heart Disease Prediction </a:t>
            </a:r>
            <a:r>
              <a:rPr lang="en-US" sz="5300" dirty="0"/>
              <a:t>using </a:t>
            </a:r>
            <a:r>
              <a:rPr lang="en-US" sz="5300" b="1" dirty="0">
                <a:solidFill>
                  <a:schemeClr val="accent4"/>
                </a:solidFill>
              </a:rPr>
              <a:t>Machine Learning </a:t>
            </a:r>
            <a:br>
              <a:rPr lang="en-US" dirty="0"/>
            </a:br>
            <a:endParaRPr lang="th-TH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3EB2F-D876-4A06-BF83-8170053FAD3D}"/>
              </a:ext>
            </a:extLst>
          </p:cNvPr>
          <p:cNvGrpSpPr/>
          <p:nvPr/>
        </p:nvGrpSpPr>
        <p:grpSpPr>
          <a:xfrm>
            <a:off x="1058070" y="2762217"/>
            <a:ext cx="10283123" cy="2819872"/>
            <a:chOff x="920587" y="2597326"/>
            <a:chExt cx="10283123" cy="28198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C1CDA8-EFE3-4243-9805-D95784C7E04D}"/>
                </a:ext>
              </a:extLst>
            </p:cNvPr>
            <p:cNvSpPr txBox="1"/>
            <p:nvPr/>
          </p:nvSpPr>
          <p:spPr>
            <a:xfrm>
              <a:off x="920587" y="3794718"/>
              <a:ext cx="1100831" cy="40862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50800" dir="216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/>
                <a:t>Dataset</a:t>
              </a:r>
              <a:endParaRPr lang="th-T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0C3ED4-325C-43C8-8604-D4884DE328AD}"/>
                </a:ext>
              </a:extLst>
            </p:cNvPr>
            <p:cNvSpPr txBox="1"/>
            <p:nvPr/>
          </p:nvSpPr>
          <p:spPr>
            <a:xfrm>
              <a:off x="3101818" y="2681056"/>
              <a:ext cx="1828800" cy="40862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Random Forest</a:t>
              </a:r>
              <a:endParaRPr lang="th-T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6B6016-4F95-4912-AFD3-A8E7BCA4864B}"/>
                </a:ext>
              </a:extLst>
            </p:cNvPr>
            <p:cNvSpPr txBox="1"/>
            <p:nvPr/>
          </p:nvSpPr>
          <p:spPr>
            <a:xfrm>
              <a:off x="3101818" y="3794718"/>
              <a:ext cx="1917577" cy="4086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Attention-based</a:t>
              </a:r>
              <a:endParaRPr lang="th-TH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103F29-6A95-41C9-9FAE-7915206901EF}"/>
                </a:ext>
              </a:extLst>
            </p:cNvPr>
            <p:cNvSpPr txBox="1"/>
            <p:nvPr/>
          </p:nvSpPr>
          <p:spPr>
            <a:xfrm>
              <a:off x="3101819" y="4908380"/>
              <a:ext cx="772356" cy="408623"/>
            </a:xfrm>
            <a:prstGeom prst="round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CNN</a:t>
              </a:r>
              <a:endParaRPr lang="th-TH"/>
            </a:p>
          </p:txBody>
        </p:sp>
        <p:pic>
          <p:nvPicPr>
            <p:cNvPr id="28" name="Picture 2" descr="Random Forest Classifier in Machine Learning | Palin Analytics">
              <a:extLst>
                <a:ext uri="{FF2B5EF4-FFF2-40B4-BE49-F238E27FC236}">
                  <a16:creationId xmlns:a16="http://schemas.microsoft.com/office/drawing/2014/main" id="{EF38A419-2C21-4BE5-B64F-BEB84465FD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19395" y="2597326"/>
              <a:ext cx="798475" cy="547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ransformer คืออะไร Self-Attention คืออะไร สอน Neural Machine Translation  แปลภาษาฝรั่งเศส เป็นภาษาอังกฤษ ด้วย Transformer - NLP ep.12 - BUA Labs">
              <a:extLst>
                <a:ext uri="{FF2B5EF4-FFF2-40B4-BE49-F238E27FC236}">
                  <a16:creationId xmlns:a16="http://schemas.microsoft.com/office/drawing/2014/main" id="{CFF2CB14-76FE-429B-BEBA-F74C571F0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961" y="3533173"/>
              <a:ext cx="653989" cy="892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Data Wow blog – CNN Models – Data Science Consultant Thailand | Data Wow in  Bangkok">
              <a:extLst>
                <a:ext uri="{FF2B5EF4-FFF2-40B4-BE49-F238E27FC236}">
                  <a16:creationId xmlns:a16="http://schemas.microsoft.com/office/drawing/2014/main" id="{3857D3F8-CC5F-428C-A262-85031F62F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927" y="4852754"/>
              <a:ext cx="1828800" cy="564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BE4A8717-6F1A-44E5-9C9F-687998BFA8F1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2021418" y="3999030"/>
              <a:ext cx="1080401" cy="1113662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E30FAD09-AAE8-412D-B5B8-A6D78DCDB1A9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 flipV="1">
              <a:off x="2021418" y="2885368"/>
              <a:ext cx="1080400" cy="1113662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6BBE0772-7152-4E4D-9FB0-D52E98BDCB86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5817870" y="2871316"/>
              <a:ext cx="1235991" cy="1108068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C28653DF-428D-4CE5-9F2C-B2354FE91C30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5722950" y="3979384"/>
              <a:ext cx="1330911" cy="12700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B6613EDE-F6DF-4C19-A477-5E253A355C5B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5811727" y="3979384"/>
              <a:ext cx="1242134" cy="1155592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76E4B2-1F56-4890-9FCE-CC915E314646}"/>
                </a:ext>
              </a:extLst>
            </p:cNvPr>
            <p:cNvCxnSpPr>
              <a:cxnSpLocks/>
            </p:cNvCxnSpPr>
            <p:nvPr/>
          </p:nvCxnSpPr>
          <p:spPr>
            <a:xfrm>
              <a:off x="8555470" y="3997540"/>
              <a:ext cx="44684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F2BC35-1C3B-4C54-9514-C1FACECF57A2}"/>
                </a:ext>
              </a:extLst>
            </p:cNvPr>
            <p:cNvCxnSpPr>
              <a:stCxn id="23" idx="3"/>
              <a:endCxn id="25" idx="1"/>
            </p:cNvCxnSpPr>
            <p:nvPr/>
          </p:nvCxnSpPr>
          <p:spPr>
            <a:xfrm>
              <a:off x="2021418" y="3999030"/>
              <a:ext cx="10804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5B1F43-5877-4AE9-A5F1-ABEC8970238E}"/>
                </a:ext>
              </a:extLst>
            </p:cNvPr>
            <p:cNvSpPr txBox="1"/>
            <p:nvPr/>
          </p:nvSpPr>
          <p:spPr>
            <a:xfrm>
              <a:off x="9024904" y="3775072"/>
              <a:ext cx="2178806" cy="40862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50800" dir="216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/>
                <a:t>Probability Output</a:t>
              </a:r>
              <a:endParaRPr lang="th-TH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FA24753-802D-4C29-AA2A-2F11573B31AD}"/>
                </a:ext>
              </a:extLst>
            </p:cNvPr>
            <p:cNvSpPr txBox="1"/>
            <p:nvPr/>
          </p:nvSpPr>
          <p:spPr>
            <a:xfrm>
              <a:off x="7076451" y="3794718"/>
              <a:ext cx="1456428" cy="40862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50800" dir="216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/>
                <a:t>Soft Voting</a:t>
              </a:r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84078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DC88-D776-4362-AF1A-73F6FF35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Members &amp; Responsibility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44EF8-C628-4DA9-A10A-89CE182C2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652" y="2116109"/>
            <a:ext cx="8608622" cy="4519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3200DC-9227-49BD-A480-FD1647F7408D}"/>
              </a:ext>
            </a:extLst>
          </p:cNvPr>
          <p:cNvSpPr txBox="1"/>
          <p:nvPr/>
        </p:nvSpPr>
        <p:spPr>
          <a:xfrm>
            <a:off x="8004748" y="4810196"/>
            <a:ext cx="39433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Responsibility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Kao</a:t>
            </a:r>
            <a:r>
              <a:rPr lang="en-US" dirty="0"/>
              <a:t>   : Secretary &amp; Testing </a:t>
            </a:r>
          </a:p>
          <a:p>
            <a:pPr lvl="1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Bank</a:t>
            </a:r>
            <a:r>
              <a:rPr lang="en-US" dirty="0"/>
              <a:t> : Leader &amp; Programming 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Eye</a:t>
            </a:r>
            <a:r>
              <a:rPr lang="en-US" dirty="0"/>
              <a:t>   :  Data Cleansing</a:t>
            </a:r>
          </a:p>
          <a:p>
            <a:pPr lvl="1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New</a:t>
            </a:r>
            <a:r>
              <a:rPr lang="en-US" dirty="0"/>
              <a:t> :  Data Cleansing</a:t>
            </a:r>
          </a:p>
          <a:p>
            <a:pPr lvl="1"/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Fuze</a:t>
            </a:r>
            <a:r>
              <a:rPr lang="en-US" dirty="0"/>
              <a:t> :  Programming </a:t>
            </a:r>
            <a:endParaRPr lang="en-US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D73E15-6616-4126-9BC5-EEBA936DA01B}"/>
              </a:ext>
            </a:extLst>
          </p:cNvPr>
          <p:cNvSpPr/>
          <p:nvPr/>
        </p:nvSpPr>
        <p:spPr>
          <a:xfrm>
            <a:off x="8334531" y="4738391"/>
            <a:ext cx="3613598" cy="1897936"/>
          </a:xfrm>
          <a:prstGeom prst="roundRect">
            <a:avLst>
              <a:gd name="adj" fmla="val 907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624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D097-E590-44BF-AE96-B66FB160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FE31-38C9-4F1D-90E7-C692A4566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024" y="2433054"/>
            <a:ext cx="10168128" cy="3694176"/>
          </a:xfrm>
        </p:spPr>
        <p:txBody>
          <a:bodyPr>
            <a:normAutofit fontScale="92500"/>
          </a:bodyPr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Survey on Prediction Techniques of Heart Disease using Machine Learning – IJERT</a:t>
            </a:r>
            <a:endParaRPr lang="en-US"/>
          </a:p>
          <a:p>
            <a:r>
              <a:rPr lang="en-US" u="sng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22.pdf (acadpubl.eu)</a:t>
            </a:r>
            <a:endParaRPr lang="en-US" u="sng"/>
          </a:p>
          <a:p>
            <a:r>
              <a:rPr lang="en-US" u="sng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| Free Full-Text | Ensemble Deep Learning Models for Heart Disease Classification: A Case Study from Mexico (mdpi.com)</a:t>
            </a:r>
            <a:endParaRPr lang="en-US" u="sng"/>
          </a:p>
          <a:p>
            <a:r>
              <a:rPr lang="en-US" u="sng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 Disease - Automatic </a:t>
            </a:r>
            <a:r>
              <a:rPr lang="en-US" u="sng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AdvEDA</a:t>
            </a:r>
            <a:r>
              <a:rPr lang="en-US" u="sng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FE &amp; 20 models | Kaggle</a:t>
            </a:r>
            <a:endParaRPr lang="th-TH" u="sng"/>
          </a:p>
        </p:txBody>
      </p:sp>
    </p:spTree>
    <p:extLst>
      <p:ext uri="{BB962C8B-B14F-4D97-AF65-F5344CB8AC3E}">
        <p14:creationId xmlns:p14="http://schemas.microsoft.com/office/powerpoint/2010/main" val="45868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2E4616-11D8-416E-968D-B8CF19B22E49}"/>
              </a:ext>
            </a:extLst>
          </p:cNvPr>
          <p:cNvGrpSpPr/>
          <p:nvPr/>
        </p:nvGrpSpPr>
        <p:grpSpPr>
          <a:xfrm>
            <a:off x="5980923" y="1285564"/>
            <a:ext cx="5267526" cy="3661501"/>
            <a:chOff x="2924175" y="2886075"/>
            <a:chExt cx="5962650" cy="3971925"/>
          </a:xfrm>
        </p:grpSpPr>
        <p:pic>
          <p:nvPicPr>
            <p:cNvPr id="4" name="Picture 8" descr="Free Vector | People working from home">
              <a:extLst>
                <a:ext uri="{FF2B5EF4-FFF2-40B4-BE49-F238E27FC236}">
                  <a16:creationId xmlns:a16="http://schemas.microsoft.com/office/drawing/2014/main" id="{5FD17220-04EC-47CD-A394-6ECBF46ED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175" y="2886075"/>
              <a:ext cx="5962650" cy="397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Cartoon heart character unhealthy sick emoji pain emotion. Vector  circulatory organ with lightning bolts heart attack concept. EPS10  illustration Stock Vector Image &amp; Art - Alamy">
              <a:extLst>
                <a:ext uri="{FF2B5EF4-FFF2-40B4-BE49-F238E27FC236}">
                  <a16:creationId xmlns:a16="http://schemas.microsoft.com/office/drawing/2014/main" id="{82026E46-09C5-4585-9D99-CBDD0F447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86855" y="3867149"/>
              <a:ext cx="818869" cy="94797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Three Ways Obesity Contributes to Heart Disease - Penn Medicine">
              <a:extLst>
                <a:ext uri="{FF2B5EF4-FFF2-40B4-BE49-F238E27FC236}">
                  <a16:creationId xmlns:a16="http://schemas.microsoft.com/office/drawing/2014/main" id="{C97BDE79-17EB-4224-963C-746D88DBF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973" y="4726851"/>
              <a:ext cx="1220227" cy="802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5E8DF3-5B08-4D51-B5AC-5632191A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2" y="1323693"/>
            <a:ext cx="7119257" cy="35852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Dashboard</a:t>
            </a:r>
            <a:r>
              <a:rPr lang="en-US" sz="3600" b="1" dirty="0"/>
              <a:t> for </a:t>
            </a:r>
            <a:br>
              <a:rPr lang="en-US" sz="3600" b="1" dirty="0"/>
            </a:b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Monitoring </a:t>
            </a:r>
            <a:r>
              <a:rPr lang="en-US" sz="3600" b="1" dirty="0"/>
              <a:t>and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Signaling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Elder's Heart Disease </a:t>
            </a:r>
            <a:endParaRPr 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22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C32E971E-CCD4-4766-9905-993EC1A889F2}"/>
              </a:ext>
            </a:extLst>
          </p:cNvPr>
          <p:cNvSpPr txBox="1">
            <a:spLocks/>
          </p:cNvSpPr>
          <p:nvPr/>
        </p:nvSpPr>
        <p:spPr>
          <a:xfrm>
            <a:off x="776369" y="389677"/>
            <a:ext cx="10168128" cy="1635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b="1" dirty="0">
                <a:solidFill>
                  <a:schemeClr val="accent4">
                    <a:lumMod val="50000"/>
                  </a:schemeClr>
                </a:solidFill>
              </a:rPr>
              <a:t>Project Description</a:t>
            </a:r>
            <a:endParaRPr lang="th-TH" dirty="0"/>
          </a:p>
        </p:txBody>
      </p:sp>
      <p:pic>
        <p:nvPicPr>
          <p:cNvPr id="1026" name="Picture 2" descr="What is a Dashboard">
            <a:extLst>
              <a:ext uri="{FF2B5EF4-FFF2-40B4-BE49-F238E27FC236}">
                <a16:creationId xmlns:a16="http://schemas.microsoft.com/office/drawing/2014/main" id="{9602218F-3B0B-49F3-A682-B81B67BCA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69" y="2639340"/>
            <a:ext cx="1756854" cy="26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chaemic Heart Disease - Victor Chang Cardiac Research Institute">
            <a:extLst>
              <a:ext uri="{FF2B5EF4-FFF2-40B4-BE49-F238E27FC236}">
                <a16:creationId xmlns:a16="http://schemas.microsoft.com/office/drawing/2014/main" id="{11507428-5E83-4A9E-BD57-C0F13F69D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95113" y="3121765"/>
            <a:ext cx="2090057" cy="163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37401F06-B77F-48CA-91EB-55A1A849B10F}"/>
              </a:ext>
            </a:extLst>
          </p:cNvPr>
          <p:cNvSpPr/>
          <p:nvPr/>
        </p:nvSpPr>
        <p:spPr>
          <a:xfrm>
            <a:off x="2791773" y="3651099"/>
            <a:ext cx="444790" cy="447222"/>
          </a:xfrm>
          <a:prstGeom prst="plus">
            <a:avLst>
              <a:gd name="adj" fmla="val 41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7F13D-34C3-4B4E-BD24-740D0613923A}"/>
              </a:ext>
            </a:extLst>
          </p:cNvPr>
          <p:cNvSpPr txBox="1"/>
          <p:nvPr/>
        </p:nvSpPr>
        <p:spPr>
          <a:xfrm>
            <a:off x="5863818" y="2528660"/>
            <a:ext cx="58959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585A"/>
                </a:solidFill>
                <a:latin typeface="Lato"/>
              </a:rPr>
              <a:t>D</a:t>
            </a:r>
            <a:r>
              <a:rPr lang="en-US" b="0" i="0" dirty="0">
                <a:solidFill>
                  <a:srgbClr val="58585A"/>
                </a:solidFill>
                <a:effectLst/>
                <a:latin typeface="Lato"/>
              </a:rPr>
              <a:t>ashboard for Monitoring and Signaling Elder’s Heart Disease is a tool used for display important information about elder’s activities and heart disease risk. </a:t>
            </a:r>
            <a:endParaRPr lang="en-US" dirty="0">
              <a:solidFill>
                <a:srgbClr val="58585A"/>
              </a:solidFill>
              <a:latin typeface="Lato"/>
            </a:endParaRPr>
          </a:p>
          <a:p>
            <a:endParaRPr lang="en-US" b="0" i="0" dirty="0">
              <a:solidFill>
                <a:srgbClr val="58585A"/>
              </a:solidFill>
              <a:effectLst/>
              <a:latin typeface="Lato"/>
            </a:endParaRPr>
          </a:p>
          <a:p>
            <a:r>
              <a:rPr lang="en-US" b="0" i="0" dirty="0">
                <a:solidFill>
                  <a:srgbClr val="58585A"/>
                </a:solidFill>
                <a:effectLst/>
                <a:latin typeface="Lato"/>
              </a:rPr>
              <a:t>Using data visualization, dashboard uniquely communicate metrics visually to help users understand complex relationships in elder’s activities data. </a:t>
            </a:r>
          </a:p>
          <a:p>
            <a:endParaRPr lang="en-US" b="0" i="0" dirty="0">
              <a:solidFill>
                <a:srgbClr val="58585A"/>
              </a:solidFill>
              <a:effectLst/>
              <a:latin typeface="Lato"/>
            </a:endParaRPr>
          </a:p>
          <a:p>
            <a:r>
              <a:rPr lang="en-US" dirty="0">
                <a:solidFill>
                  <a:srgbClr val="58585A"/>
                </a:solidFill>
                <a:latin typeface="Lato"/>
              </a:rPr>
              <a:t>Machine learning is used to measure elder’s heart disease risk, send this information to display on the dashboard.  </a:t>
            </a:r>
            <a:endParaRPr lang="en-US" b="0" i="0" dirty="0">
              <a:solidFill>
                <a:srgbClr val="58585A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14561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5374-7507-4178-A281-F9B6438B7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sz="3400" dirty="0"/>
              <a:t>Get requirement </a:t>
            </a:r>
            <a:endParaRPr lang="th-TH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C20060-21CF-4E22-8EA8-B115C7AB8D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996662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484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2B868-411E-429C-8B72-32314778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397" y="2238376"/>
            <a:ext cx="10506455" cy="2967208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2">
                    <a:lumMod val="50000"/>
                  </a:schemeClr>
                </a:solidFill>
                <a:ea typeface="+mj-lt"/>
                <a:cs typeface="+mj-lt"/>
              </a:rPr>
              <a:t>Conceptual Design </a:t>
            </a:r>
          </a:p>
          <a:p>
            <a:pPr algn="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15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BB57A7-F43C-40FE-BFA3-832B99B5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dirty="0">
                <a:effectLst/>
              </a:rPr>
              <a:t>Data Pipeline Design</a:t>
            </a:r>
            <a:endParaRPr lang="en-US" sz="4800" dirty="0"/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311146D6-8ED9-446F-B102-1F1E822DC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2" y="1041123"/>
            <a:ext cx="7690658" cy="519119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695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63E5223-21B9-4582-812C-C9900CD90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8" y="4911"/>
            <a:ext cx="9735908" cy="668070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D40E2-019E-4637-9674-F2D470CE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5370376"/>
            <a:ext cx="10710372" cy="1179576"/>
          </a:xfrm>
        </p:spPr>
        <p:txBody>
          <a:bodyPr>
            <a:normAutofit fontScale="90000"/>
          </a:bodyPr>
          <a:lstStyle/>
          <a:p>
            <a:pPr algn="r"/>
            <a:r>
              <a:rPr lang="en-US"/>
              <a:t>Overview Metadata </a:t>
            </a:r>
            <a:br>
              <a:rPr lang="en-US"/>
            </a:br>
            <a:r>
              <a:rPr lang="en-US"/>
              <a:t>of Sensei Data</a:t>
            </a:r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6C72-C52F-4377-98E5-CB85A0A28E2C}"/>
              </a:ext>
            </a:extLst>
          </p:cNvPr>
          <p:cNvSpPr/>
          <p:nvPr/>
        </p:nvSpPr>
        <p:spPr>
          <a:xfrm>
            <a:off x="764498" y="172387"/>
            <a:ext cx="2173574" cy="2256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99245-DE6A-4D6B-BA35-CED4D525BFF3}"/>
              </a:ext>
            </a:extLst>
          </p:cNvPr>
          <p:cNvSpPr/>
          <p:nvPr/>
        </p:nvSpPr>
        <p:spPr>
          <a:xfrm>
            <a:off x="3087972" y="172386"/>
            <a:ext cx="3162926" cy="240592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2A158-5CBB-49B5-9508-6682C3CC5C4C}"/>
              </a:ext>
            </a:extLst>
          </p:cNvPr>
          <p:cNvSpPr/>
          <p:nvPr/>
        </p:nvSpPr>
        <p:spPr>
          <a:xfrm>
            <a:off x="1011936" y="2503357"/>
            <a:ext cx="1911146" cy="418225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B9832-5C91-4D5F-91D2-84C465381894}"/>
              </a:ext>
            </a:extLst>
          </p:cNvPr>
          <p:cNvSpPr/>
          <p:nvPr/>
        </p:nvSpPr>
        <p:spPr>
          <a:xfrm>
            <a:off x="4227225" y="2689687"/>
            <a:ext cx="2023673" cy="38602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2BCAAD-2E57-42DE-9418-D547920F6AAE}"/>
              </a:ext>
            </a:extLst>
          </p:cNvPr>
          <p:cNvSpPr/>
          <p:nvPr/>
        </p:nvSpPr>
        <p:spPr>
          <a:xfrm>
            <a:off x="6415787" y="172387"/>
            <a:ext cx="4287189" cy="1611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41BAF-B009-4AD3-87B5-F4C55799B981}"/>
              </a:ext>
            </a:extLst>
          </p:cNvPr>
          <p:cNvSpPr/>
          <p:nvPr/>
        </p:nvSpPr>
        <p:spPr>
          <a:xfrm>
            <a:off x="6977918" y="1876425"/>
            <a:ext cx="3372588" cy="10593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931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1FFA8E7-24C3-42FA-AFEE-73743C2DB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07" y="-18288"/>
            <a:ext cx="7851873" cy="6595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F8383-C213-42AC-8BBA-C819EBEB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193484"/>
            <a:ext cx="468882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Overview Metadata of </a:t>
            </a:r>
            <a:r>
              <a:rPr lang="en-US" sz="3700">
                <a:effectLst/>
              </a:rPr>
              <a:t>71_sensing_data</a:t>
            </a:r>
            <a:endParaRPr lang="en-US" sz="3700"/>
          </a:p>
        </p:txBody>
      </p:sp>
    </p:spTree>
    <p:extLst>
      <p:ext uri="{BB962C8B-B14F-4D97-AF65-F5344CB8AC3E}">
        <p14:creationId xmlns:p14="http://schemas.microsoft.com/office/powerpoint/2010/main" val="34389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38459-CA6C-4EEC-9180-CF8200A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Model</a:t>
            </a:r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7799CA62-ADE2-41F5-82B0-9D37980979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" y="904081"/>
            <a:ext cx="7874633" cy="5049837"/>
          </a:xfrm>
        </p:spPr>
      </p:pic>
    </p:spTree>
    <p:extLst>
      <p:ext uri="{BB962C8B-B14F-4D97-AF65-F5344CB8AC3E}">
        <p14:creationId xmlns:p14="http://schemas.microsoft.com/office/powerpoint/2010/main" val="277790762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RightStep">
      <a:dk1>
        <a:srgbClr val="000000"/>
      </a:dk1>
      <a:lt1>
        <a:srgbClr val="FFFFFF"/>
      </a:lt1>
      <a:dk2>
        <a:srgbClr val="29301B"/>
      </a:dk2>
      <a:lt2>
        <a:srgbClr val="F0F0F3"/>
      </a:lt2>
      <a:accent1>
        <a:srgbClr val="ABA343"/>
      </a:accent1>
      <a:accent2>
        <a:srgbClr val="85AB39"/>
      </a:accent2>
      <a:accent3>
        <a:srgbClr val="61B146"/>
      </a:accent3>
      <a:accent4>
        <a:srgbClr val="3BB14E"/>
      </a:accent4>
      <a:accent5>
        <a:srgbClr val="46B386"/>
      </a:accent5>
      <a:accent6>
        <a:srgbClr val="3BB1B1"/>
      </a:accent6>
      <a:hlink>
        <a:srgbClr val="C24990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025B9A166FB14F4DA872F4F3262FE0E9" ma:contentTypeVersion="2" ma:contentTypeDescription="สร้างเอกสารใหม่" ma:contentTypeScope="" ma:versionID="a2307c0328b97914a41a52af0a9488ed">
  <xsd:schema xmlns:xsd="http://www.w3.org/2001/XMLSchema" xmlns:xs="http://www.w3.org/2001/XMLSchema" xmlns:p="http://schemas.microsoft.com/office/2006/metadata/properties" xmlns:ns2="a4f248ea-72eb-40ce-bfba-52a8cc92b58d" targetNamespace="http://schemas.microsoft.com/office/2006/metadata/properties" ma:root="true" ma:fieldsID="22c0569163d29490a6afec60e0a0b4dc" ns2:_="">
    <xsd:import namespace="a4f248ea-72eb-40ce-bfba-52a8cc92b5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248ea-72eb-40ce-bfba-52a8cc92b5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0EF068-7AB7-4E04-8912-8697BDD65CD7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a4f248ea-72eb-40ce-bfba-52a8cc92b58d"/>
  </ds:schemaRefs>
</ds:datastoreItem>
</file>

<file path=customXml/itemProps2.xml><?xml version="1.0" encoding="utf-8"?>
<ds:datastoreItem xmlns:ds="http://schemas.openxmlformats.org/officeDocument/2006/customXml" ds:itemID="{BB839DA4-854F-429B-82CD-BBF7F41FC9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248ea-72eb-40ce-bfba-52a8cc92b5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937A2FA-67D5-4BB3-86F1-04D9DD11BC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307</Words>
  <Application>Microsoft Office PowerPoint</Application>
  <PresentationFormat>Widescreen</PresentationFormat>
  <Paragraphs>61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Avenir Next LT Pro</vt:lpstr>
      <vt:lpstr>Calibri</vt:lpstr>
      <vt:lpstr>Lato</vt:lpstr>
      <vt:lpstr>AccentBoxVTI</vt:lpstr>
      <vt:lpstr>PFuzeSangLuis</vt:lpstr>
      <vt:lpstr>Dashboard for  Monitoring and Signaling Elder's Heart Disease </vt:lpstr>
      <vt:lpstr>PowerPoint Presentation</vt:lpstr>
      <vt:lpstr>Get requirement </vt:lpstr>
      <vt:lpstr>Conceptual Design  </vt:lpstr>
      <vt:lpstr>Data Pipeline Design</vt:lpstr>
      <vt:lpstr>Overview Metadata  of Sensei Data</vt:lpstr>
      <vt:lpstr>Overview Metadata of 71_sensing_data</vt:lpstr>
      <vt:lpstr>Data Model</vt:lpstr>
      <vt:lpstr>PowerPoint Presentation</vt:lpstr>
      <vt:lpstr>Heart Disease Prediction using Machine Learning  </vt:lpstr>
      <vt:lpstr>Members &amp; Responsibility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PFuzeSangLuis</dc:title>
  <dc:creator/>
  <cp:lastModifiedBy/>
  <cp:revision>2</cp:revision>
  <dcterms:created xsi:type="dcterms:W3CDTF">2021-03-28T14:39:23Z</dcterms:created>
  <dcterms:modified xsi:type="dcterms:W3CDTF">2021-04-07T14:05:42Z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0x010100025B9A166FB14F4DA872F4F3262FE0E9</vt:lpwstr>
  </property>
</Properties>
</file>